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78" r:id="rId3"/>
    <p:sldId id="270" r:id="rId4"/>
    <p:sldId id="276" r:id="rId5"/>
    <p:sldId id="282" r:id="rId6"/>
    <p:sldId id="280" r:id="rId7"/>
    <p:sldId id="275" r:id="rId8"/>
    <p:sldId id="28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Lauricella" initials="PL" lastIdx="1" clrIdx="0">
    <p:extLst>
      <p:ext uri="{19B8F6BF-5375-455C-9EA6-DF929625EA0E}">
        <p15:presenceInfo xmlns:p15="http://schemas.microsoft.com/office/powerpoint/2012/main" userId="S-1-5-21-2025350883-365310578-627194967-10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C38"/>
    <a:srgbClr val="702838"/>
    <a:srgbClr val="9BBB59"/>
    <a:srgbClr val="93B759"/>
    <a:srgbClr val="78A967"/>
    <a:srgbClr val="9B5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88" autoAdjust="0"/>
    <p:restoredTop sz="94660"/>
  </p:normalViewPr>
  <p:slideViewPr>
    <p:cSldViewPr>
      <p:cViewPr varScale="1">
        <p:scale>
          <a:sx n="102" d="100"/>
          <a:sy n="102" d="100"/>
        </p:scale>
        <p:origin x="6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AC326-B6E6-45AB-B6F1-7E0EC78A6D95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BB6CC230-558C-4068-959D-361BCEB20B29}">
      <dgm:prSet custT="1"/>
      <dgm:spPr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it-IT" sz="1800" b="0" dirty="0" smtClean="0"/>
            <a:t>Obbligo di identificare i singoli animali  </a:t>
          </a:r>
          <a:endParaRPr lang="it-IT" sz="1800" b="0" dirty="0"/>
        </a:p>
      </dgm:t>
    </dgm:pt>
    <dgm:pt modelId="{A5D3C127-2FFC-44FC-9088-C0F57C7D7645}" type="parTrans" cxnId="{A6D07A0A-4CB3-4D61-8E10-18A3E13BC9B3}">
      <dgm:prSet/>
      <dgm:spPr/>
      <dgm:t>
        <a:bodyPr/>
        <a:lstStyle/>
        <a:p>
          <a:endParaRPr lang="it-IT"/>
        </a:p>
      </dgm:t>
    </dgm:pt>
    <dgm:pt modelId="{01572C10-4F53-49F6-88F2-45BB651C756F}" type="sibTrans" cxnId="{A6D07A0A-4CB3-4D61-8E10-18A3E13BC9B3}">
      <dgm:prSet/>
      <dgm:spPr/>
      <dgm:t>
        <a:bodyPr/>
        <a:lstStyle/>
        <a:p>
          <a:endParaRPr lang="it-IT"/>
        </a:p>
      </dgm:t>
    </dgm:pt>
    <dgm:pt modelId="{B6AED371-FB72-4A04-A27F-6131949AF89E}">
      <dgm:prSet custT="1"/>
      <dgm:spPr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it-IT" sz="1800" b="0" dirty="0" smtClean="0"/>
            <a:t>Registrazione presso la ASL e/o in Banca Dati Nazionale (BDN)</a:t>
          </a:r>
          <a:endParaRPr lang="it-IT" sz="1800" b="0" dirty="0"/>
        </a:p>
      </dgm:t>
    </dgm:pt>
    <dgm:pt modelId="{D398E719-BBE4-4151-B02C-0155403CD3CF}" type="parTrans" cxnId="{796D6F7C-C4A6-486F-BDC1-471A0852505C}">
      <dgm:prSet/>
      <dgm:spPr/>
      <dgm:t>
        <a:bodyPr/>
        <a:lstStyle/>
        <a:p>
          <a:endParaRPr lang="it-IT"/>
        </a:p>
      </dgm:t>
    </dgm:pt>
    <dgm:pt modelId="{276B0E84-E5C8-4F93-8330-BA866257F3A2}" type="sibTrans" cxnId="{796D6F7C-C4A6-486F-BDC1-471A0852505C}">
      <dgm:prSet/>
      <dgm:spPr/>
      <dgm:t>
        <a:bodyPr/>
        <a:lstStyle/>
        <a:p>
          <a:endParaRPr lang="it-IT"/>
        </a:p>
      </dgm:t>
    </dgm:pt>
    <dgm:pt modelId="{D9A8DC0B-45C7-4E5A-81A1-C1DD0A8F057E}">
      <dgm:prSet custT="1"/>
      <dgm:spPr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it-IT" sz="1800" b="0" dirty="0" smtClean="0"/>
            <a:t>Aggiornamento del registro di stalla  </a:t>
          </a:r>
          <a:endParaRPr lang="it-IT" sz="1800" b="0" dirty="0"/>
        </a:p>
      </dgm:t>
    </dgm:pt>
    <dgm:pt modelId="{4BBAA630-85FC-4F23-B126-073DD152E8D1}" type="parTrans" cxnId="{5ECB05C5-B4A2-4658-8647-170B876541E2}">
      <dgm:prSet/>
      <dgm:spPr/>
      <dgm:t>
        <a:bodyPr/>
        <a:lstStyle/>
        <a:p>
          <a:endParaRPr lang="it-IT"/>
        </a:p>
      </dgm:t>
    </dgm:pt>
    <dgm:pt modelId="{467F72B5-84B8-465A-91E7-60EEB7A7DEB1}" type="sibTrans" cxnId="{5ECB05C5-B4A2-4658-8647-170B876541E2}">
      <dgm:prSet/>
      <dgm:spPr/>
      <dgm:t>
        <a:bodyPr/>
        <a:lstStyle/>
        <a:p>
          <a:endParaRPr lang="it-IT"/>
        </a:p>
      </dgm:t>
    </dgm:pt>
    <dgm:pt modelId="{54C323A7-4F7E-4ECD-9481-23DF2920A377}">
      <dgm:prSet custT="1"/>
      <dgm:spPr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it-IT" sz="1800" b="0" dirty="0" smtClean="0"/>
            <a:t>Animali da Paesi Terzi: documentazione di scorta entro 7 gg dai controlli all’importazione </a:t>
          </a:r>
          <a:endParaRPr lang="it-IT" sz="1800" b="0" dirty="0"/>
        </a:p>
      </dgm:t>
    </dgm:pt>
    <dgm:pt modelId="{4567555D-4631-47D1-8097-859879F2AC49}" type="parTrans" cxnId="{9C6566D3-712D-4A50-9BBA-E7FAB26AF95E}">
      <dgm:prSet/>
      <dgm:spPr/>
      <dgm:t>
        <a:bodyPr/>
        <a:lstStyle/>
        <a:p>
          <a:endParaRPr lang="it-IT"/>
        </a:p>
      </dgm:t>
    </dgm:pt>
    <dgm:pt modelId="{05702C62-5B4F-4201-B55E-3A6A42913584}" type="sibTrans" cxnId="{9C6566D3-712D-4A50-9BBA-E7FAB26AF95E}">
      <dgm:prSet/>
      <dgm:spPr/>
      <dgm:t>
        <a:bodyPr/>
        <a:lstStyle/>
        <a:p>
          <a:endParaRPr lang="it-IT"/>
        </a:p>
      </dgm:t>
    </dgm:pt>
    <dgm:pt modelId="{C364BD90-5645-43DE-9BAB-3C98F4E51F1C}">
      <dgm:prSet custT="1"/>
      <dgm:spPr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it-IT" sz="1800" b="0" dirty="0" smtClean="0"/>
            <a:t>Registrazione in Banca Dati Nazionali</a:t>
          </a:r>
          <a:endParaRPr lang="it-IT" sz="1800" b="0" dirty="0"/>
        </a:p>
      </dgm:t>
    </dgm:pt>
    <dgm:pt modelId="{C9150020-C08F-46CB-8983-56C4A0F2C0F3}" type="parTrans" cxnId="{2B7315D7-BFA7-413B-B5C2-2CFCF95E1B3F}">
      <dgm:prSet/>
      <dgm:spPr/>
      <dgm:t>
        <a:bodyPr/>
        <a:lstStyle/>
        <a:p>
          <a:endParaRPr lang="it-IT"/>
        </a:p>
      </dgm:t>
    </dgm:pt>
    <dgm:pt modelId="{EEDA83BA-DC22-43FA-A597-26AC8AEFBC66}" type="sibTrans" cxnId="{2B7315D7-BFA7-413B-B5C2-2CFCF95E1B3F}">
      <dgm:prSet/>
      <dgm:spPr/>
      <dgm:t>
        <a:bodyPr/>
        <a:lstStyle/>
        <a:p>
          <a:endParaRPr lang="it-IT"/>
        </a:p>
      </dgm:t>
    </dgm:pt>
    <dgm:pt modelId="{E9EC5F46-BAC3-4CBD-B3BC-C3EE33972FF6}" type="pres">
      <dgm:prSet presAssocID="{45CAC326-B6E6-45AB-B6F1-7E0EC78A6D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8E25AF3E-1E51-498A-99FE-2BA3C1749EC2}" type="pres">
      <dgm:prSet presAssocID="{45CAC326-B6E6-45AB-B6F1-7E0EC78A6D95}" presName="Name1" presStyleCnt="0"/>
      <dgm:spPr/>
      <dgm:t>
        <a:bodyPr/>
        <a:lstStyle/>
        <a:p>
          <a:endParaRPr lang="it-IT"/>
        </a:p>
      </dgm:t>
    </dgm:pt>
    <dgm:pt modelId="{5931EE8C-DB23-4938-8579-49180CB67649}" type="pres">
      <dgm:prSet presAssocID="{45CAC326-B6E6-45AB-B6F1-7E0EC78A6D95}" presName="cycle" presStyleCnt="0"/>
      <dgm:spPr/>
      <dgm:t>
        <a:bodyPr/>
        <a:lstStyle/>
        <a:p>
          <a:endParaRPr lang="it-IT"/>
        </a:p>
      </dgm:t>
    </dgm:pt>
    <dgm:pt modelId="{8C00AF9C-C3A8-44B9-B5CF-CEF1CA498B84}" type="pres">
      <dgm:prSet presAssocID="{45CAC326-B6E6-45AB-B6F1-7E0EC78A6D95}" presName="srcNode" presStyleLbl="node1" presStyleIdx="0" presStyleCnt="5"/>
      <dgm:spPr/>
      <dgm:t>
        <a:bodyPr/>
        <a:lstStyle/>
        <a:p>
          <a:endParaRPr lang="it-IT"/>
        </a:p>
      </dgm:t>
    </dgm:pt>
    <dgm:pt modelId="{A18FF341-86CE-494D-B60B-AAD1E790FC1E}" type="pres">
      <dgm:prSet presAssocID="{45CAC326-B6E6-45AB-B6F1-7E0EC78A6D95}" presName="conn" presStyleLbl="parChTrans1D2" presStyleIdx="0" presStyleCnt="1"/>
      <dgm:spPr/>
      <dgm:t>
        <a:bodyPr/>
        <a:lstStyle/>
        <a:p>
          <a:endParaRPr lang="it-IT"/>
        </a:p>
      </dgm:t>
    </dgm:pt>
    <dgm:pt modelId="{04A9FEE9-B342-4EA8-834F-89603242912C}" type="pres">
      <dgm:prSet presAssocID="{45CAC326-B6E6-45AB-B6F1-7E0EC78A6D95}" presName="extraNode" presStyleLbl="node1" presStyleIdx="0" presStyleCnt="5"/>
      <dgm:spPr/>
      <dgm:t>
        <a:bodyPr/>
        <a:lstStyle/>
        <a:p>
          <a:endParaRPr lang="it-IT"/>
        </a:p>
      </dgm:t>
    </dgm:pt>
    <dgm:pt modelId="{4864BC92-65DB-4B67-90B8-B89288C76285}" type="pres">
      <dgm:prSet presAssocID="{45CAC326-B6E6-45AB-B6F1-7E0EC78A6D95}" presName="dstNode" presStyleLbl="node1" presStyleIdx="0" presStyleCnt="5"/>
      <dgm:spPr/>
      <dgm:t>
        <a:bodyPr/>
        <a:lstStyle/>
        <a:p>
          <a:endParaRPr lang="it-IT"/>
        </a:p>
      </dgm:t>
    </dgm:pt>
    <dgm:pt modelId="{03A8A171-AB3A-4617-A8CA-DB7A5C5665CF}" type="pres">
      <dgm:prSet presAssocID="{B6AED371-FB72-4A04-A27F-6131949AF89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C611A9-C25D-4550-892C-EC41862AAF9E}" type="pres">
      <dgm:prSet presAssocID="{B6AED371-FB72-4A04-A27F-6131949AF89E}" presName="accent_1" presStyleCnt="0"/>
      <dgm:spPr/>
      <dgm:t>
        <a:bodyPr/>
        <a:lstStyle/>
        <a:p>
          <a:endParaRPr lang="it-IT"/>
        </a:p>
      </dgm:t>
    </dgm:pt>
    <dgm:pt modelId="{240C93F5-BBB0-41A8-BD4E-0DACAD9B2FF4}" type="pres">
      <dgm:prSet presAssocID="{B6AED371-FB72-4A04-A27F-6131949AF89E}" presName="accentRepeatNode" presStyleLbl="solidFgAcc1" presStyleIdx="0" presStyleCnt="5"/>
      <dgm:spPr/>
      <dgm:t>
        <a:bodyPr/>
        <a:lstStyle/>
        <a:p>
          <a:endParaRPr lang="it-IT"/>
        </a:p>
      </dgm:t>
    </dgm:pt>
    <dgm:pt modelId="{101D1F31-4D52-4369-8547-9A0CEBBA8383}" type="pres">
      <dgm:prSet presAssocID="{BB6CC230-558C-4068-959D-361BCEB20B2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B078EC-F446-49B5-9FB2-55A052D02BAD}" type="pres">
      <dgm:prSet presAssocID="{BB6CC230-558C-4068-959D-361BCEB20B29}" presName="accent_2" presStyleCnt="0"/>
      <dgm:spPr/>
      <dgm:t>
        <a:bodyPr/>
        <a:lstStyle/>
        <a:p>
          <a:endParaRPr lang="it-IT"/>
        </a:p>
      </dgm:t>
    </dgm:pt>
    <dgm:pt modelId="{99EC489B-E665-4F4D-BD2C-8AFF82D5283E}" type="pres">
      <dgm:prSet presAssocID="{BB6CC230-558C-4068-959D-361BCEB20B29}" presName="accentRepeatNode" presStyleLbl="solidFgAcc1" presStyleIdx="1" presStyleCnt="5"/>
      <dgm:spPr/>
      <dgm:t>
        <a:bodyPr/>
        <a:lstStyle/>
        <a:p>
          <a:endParaRPr lang="it-IT"/>
        </a:p>
      </dgm:t>
    </dgm:pt>
    <dgm:pt modelId="{2EAC7531-C06C-48D2-A2B4-4A22E0EE565C}" type="pres">
      <dgm:prSet presAssocID="{54C323A7-4F7E-4ECD-9481-23DF2920A37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B114A2-86EF-4D01-A037-75EBE12C0676}" type="pres">
      <dgm:prSet presAssocID="{54C323A7-4F7E-4ECD-9481-23DF2920A377}" presName="accent_3" presStyleCnt="0"/>
      <dgm:spPr/>
      <dgm:t>
        <a:bodyPr/>
        <a:lstStyle/>
        <a:p>
          <a:endParaRPr lang="it-IT"/>
        </a:p>
      </dgm:t>
    </dgm:pt>
    <dgm:pt modelId="{C0F6712F-F6E1-485E-804A-D09148B5D886}" type="pres">
      <dgm:prSet presAssocID="{54C323A7-4F7E-4ECD-9481-23DF2920A377}" presName="accentRepeatNode" presStyleLbl="solidFgAcc1" presStyleIdx="2" presStyleCnt="5"/>
      <dgm:spPr/>
      <dgm:t>
        <a:bodyPr/>
        <a:lstStyle/>
        <a:p>
          <a:endParaRPr lang="it-IT"/>
        </a:p>
      </dgm:t>
    </dgm:pt>
    <dgm:pt modelId="{66A2848F-EB22-41E0-8A80-7CA849A020BC}" type="pres">
      <dgm:prSet presAssocID="{D9A8DC0B-45C7-4E5A-81A1-C1DD0A8F057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272079-636C-4A8A-8184-3AF524F30397}" type="pres">
      <dgm:prSet presAssocID="{D9A8DC0B-45C7-4E5A-81A1-C1DD0A8F057E}" presName="accent_4" presStyleCnt="0"/>
      <dgm:spPr/>
      <dgm:t>
        <a:bodyPr/>
        <a:lstStyle/>
        <a:p>
          <a:endParaRPr lang="it-IT"/>
        </a:p>
      </dgm:t>
    </dgm:pt>
    <dgm:pt modelId="{9E6A8B27-3CBC-4AA3-890F-89987E666A9B}" type="pres">
      <dgm:prSet presAssocID="{D9A8DC0B-45C7-4E5A-81A1-C1DD0A8F057E}" presName="accentRepeatNode" presStyleLbl="solidFgAcc1" presStyleIdx="3" presStyleCnt="5"/>
      <dgm:spPr/>
      <dgm:t>
        <a:bodyPr/>
        <a:lstStyle/>
        <a:p>
          <a:endParaRPr lang="it-IT"/>
        </a:p>
      </dgm:t>
    </dgm:pt>
    <dgm:pt modelId="{62982AC6-EFBE-4EF8-B256-3F4F83588889}" type="pres">
      <dgm:prSet presAssocID="{C364BD90-5645-43DE-9BAB-3C98F4E51F1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53161E-E90C-4DC2-AE4F-69E496D3CDC7}" type="pres">
      <dgm:prSet presAssocID="{C364BD90-5645-43DE-9BAB-3C98F4E51F1C}" presName="accent_5" presStyleCnt="0"/>
      <dgm:spPr/>
      <dgm:t>
        <a:bodyPr/>
        <a:lstStyle/>
        <a:p>
          <a:endParaRPr lang="it-IT"/>
        </a:p>
      </dgm:t>
    </dgm:pt>
    <dgm:pt modelId="{5AF492BA-6F84-45E3-BF67-A28852B60FCC}" type="pres">
      <dgm:prSet presAssocID="{C364BD90-5645-43DE-9BAB-3C98F4E51F1C}" presName="accentRepeatNode" presStyleLbl="solidFgAcc1" presStyleIdx="4" presStyleCnt="5"/>
      <dgm:spPr/>
      <dgm:t>
        <a:bodyPr/>
        <a:lstStyle/>
        <a:p>
          <a:endParaRPr lang="it-IT"/>
        </a:p>
      </dgm:t>
    </dgm:pt>
  </dgm:ptLst>
  <dgm:cxnLst>
    <dgm:cxn modelId="{A6D07A0A-4CB3-4D61-8E10-18A3E13BC9B3}" srcId="{45CAC326-B6E6-45AB-B6F1-7E0EC78A6D95}" destId="{BB6CC230-558C-4068-959D-361BCEB20B29}" srcOrd="1" destOrd="0" parTransId="{A5D3C127-2FFC-44FC-9088-C0F57C7D7645}" sibTransId="{01572C10-4F53-49F6-88F2-45BB651C756F}"/>
    <dgm:cxn modelId="{8E60E590-B8E4-4E87-989B-F67F3753AD34}" type="presOf" srcId="{B6AED371-FB72-4A04-A27F-6131949AF89E}" destId="{03A8A171-AB3A-4617-A8CA-DB7A5C5665CF}" srcOrd="0" destOrd="0" presId="urn:microsoft.com/office/officeart/2008/layout/VerticalCurvedList"/>
    <dgm:cxn modelId="{43D74755-50B2-45CB-A3D0-9AEB53EFC7F9}" type="presOf" srcId="{C364BD90-5645-43DE-9BAB-3C98F4E51F1C}" destId="{62982AC6-EFBE-4EF8-B256-3F4F83588889}" srcOrd="0" destOrd="0" presId="urn:microsoft.com/office/officeart/2008/layout/VerticalCurvedList"/>
    <dgm:cxn modelId="{2C4E01B5-0F0C-4BB8-A513-FC05F598AC73}" type="presOf" srcId="{BB6CC230-558C-4068-959D-361BCEB20B29}" destId="{101D1F31-4D52-4369-8547-9A0CEBBA8383}" srcOrd="0" destOrd="0" presId="urn:microsoft.com/office/officeart/2008/layout/VerticalCurvedList"/>
    <dgm:cxn modelId="{796D6F7C-C4A6-486F-BDC1-471A0852505C}" srcId="{45CAC326-B6E6-45AB-B6F1-7E0EC78A6D95}" destId="{B6AED371-FB72-4A04-A27F-6131949AF89E}" srcOrd="0" destOrd="0" parTransId="{D398E719-BBE4-4151-B02C-0155403CD3CF}" sibTransId="{276B0E84-E5C8-4F93-8330-BA866257F3A2}"/>
    <dgm:cxn modelId="{9C6566D3-712D-4A50-9BBA-E7FAB26AF95E}" srcId="{45CAC326-B6E6-45AB-B6F1-7E0EC78A6D95}" destId="{54C323A7-4F7E-4ECD-9481-23DF2920A377}" srcOrd="2" destOrd="0" parTransId="{4567555D-4631-47D1-8097-859879F2AC49}" sibTransId="{05702C62-5B4F-4201-B55E-3A6A42913584}"/>
    <dgm:cxn modelId="{6597D790-6426-435D-9D5D-AC35A345E032}" type="presOf" srcId="{45CAC326-B6E6-45AB-B6F1-7E0EC78A6D95}" destId="{E9EC5F46-BAC3-4CBD-B3BC-C3EE33972FF6}" srcOrd="0" destOrd="0" presId="urn:microsoft.com/office/officeart/2008/layout/VerticalCurvedList"/>
    <dgm:cxn modelId="{0AE0E915-D274-4737-A0A2-4AD9C907ACDD}" type="presOf" srcId="{D9A8DC0B-45C7-4E5A-81A1-C1DD0A8F057E}" destId="{66A2848F-EB22-41E0-8A80-7CA849A020BC}" srcOrd="0" destOrd="0" presId="urn:microsoft.com/office/officeart/2008/layout/VerticalCurvedList"/>
    <dgm:cxn modelId="{55385EF3-7657-4745-8A0B-8E447EADD708}" type="presOf" srcId="{54C323A7-4F7E-4ECD-9481-23DF2920A377}" destId="{2EAC7531-C06C-48D2-A2B4-4A22E0EE565C}" srcOrd="0" destOrd="0" presId="urn:microsoft.com/office/officeart/2008/layout/VerticalCurvedList"/>
    <dgm:cxn modelId="{2B7315D7-BFA7-413B-B5C2-2CFCF95E1B3F}" srcId="{45CAC326-B6E6-45AB-B6F1-7E0EC78A6D95}" destId="{C364BD90-5645-43DE-9BAB-3C98F4E51F1C}" srcOrd="4" destOrd="0" parTransId="{C9150020-C08F-46CB-8983-56C4A0F2C0F3}" sibTransId="{EEDA83BA-DC22-43FA-A597-26AC8AEFBC66}"/>
    <dgm:cxn modelId="{5ECB05C5-B4A2-4658-8647-170B876541E2}" srcId="{45CAC326-B6E6-45AB-B6F1-7E0EC78A6D95}" destId="{D9A8DC0B-45C7-4E5A-81A1-C1DD0A8F057E}" srcOrd="3" destOrd="0" parTransId="{4BBAA630-85FC-4F23-B126-073DD152E8D1}" sibTransId="{467F72B5-84B8-465A-91E7-60EEB7A7DEB1}"/>
    <dgm:cxn modelId="{8EE36B5D-631D-4270-9D09-812BF3692B8B}" type="presOf" srcId="{276B0E84-E5C8-4F93-8330-BA866257F3A2}" destId="{A18FF341-86CE-494D-B60B-AAD1E790FC1E}" srcOrd="0" destOrd="0" presId="urn:microsoft.com/office/officeart/2008/layout/VerticalCurvedList"/>
    <dgm:cxn modelId="{F385BAE0-6589-48B8-BA78-3E5313356297}" type="presParOf" srcId="{E9EC5F46-BAC3-4CBD-B3BC-C3EE33972FF6}" destId="{8E25AF3E-1E51-498A-99FE-2BA3C1749EC2}" srcOrd="0" destOrd="0" presId="urn:microsoft.com/office/officeart/2008/layout/VerticalCurvedList"/>
    <dgm:cxn modelId="{45C987A0-7299-4AAB-9FF0-F32C72047457}" type="presParOf" srcId="{8E25AF3E-1E51-498A-99FE-2BA3C1749EC2}" destId="{5931EE8C-DB23-4938-8579-49180CB67649}" srcOrd="0" destOrd="0" presId="urn:microsoft.com/office/officeart/2008/layout/VerticalCurvedList"/>
    <dgm:cxn modelId="{DE335CD2-D0AA-4F09-A514-39C4C380647B}" type="presParOf" srcId="{5931EE8C-DB23-4938-8579-49180CB67649}" destId="{8C00AF9C-C3A8-44B9-B5CF-CEF1CA498B84}" srcOrd="0" destOrd="0" presId="urn:microsoft.com/office/officeart/2008/layout/VerticalCurvedList"/>
    <dgm:cxn modelId="{CB1CB5D0-3552-42DB-B20C-19E0F8705A04}" type="presParOf" srcId="{5931EE8C-DB23-4938-8579-49180CB67649}" destId="{A18FF341-86CE-494D-B60B-AAD1E790FC1E}" srcOrd="1" destOrd="0" presId="urn:microsoft.com/office/officeart/2008/layout/VerticalCurvedList"/>
    <dgm:cxn modelId="{F3038FE8-5486-4E54-AC57-6292B4F106BD}" type="presParOf" srcId="{5931EE8C-DB23-4938-8579-49180CB67649}" destId="{04A9FEE9-B342-4EA8-834F-89603242912C}" srcOrd="2" destOrd="0" presId="urn:microsoft.com/office/officeart/2008/layout/VerticalCurvedList"/>
    <dgm:cxn modelId="{AF7C31D7-1284-468F-941F-46CD7835B0A2}" type="presParOf" srcId="{5931EE8C-DB23-4938-8579-49180CB67649}" destId="{4864BC92-65DB-4B67-90B8-B89288C76285}" srcOrd="3" destOrd="0" presId="urn:microsoft.com/office/officeart/2008/layout/VerticalCurvedList"/>
    <dgm:cxn modelId="{0FB8BDE9-07AC-4B59-9C0D-A5CF62D87575}" type="presParOf" srcId="{8E25AF3E-1E51-498A-99FE-2BA3C1749EC2}" destId="{03A8A171-AB3A-4617-A8CA-DB7A5C5665CF}" srcOrd="1" destOrd="0" presId="urn:microsoft.com/office/officeart/2008/layout/VerticalCurvedList"/>
    <dgm:cxn modelId="{48E30144-4424-4C5F-AB4A-EFEFA6DF0DD6}" type="presParOf" srcId="{8E25AF3E-1E51-498A-99FE-2BA3C1749EC2}" destId="{71C611A9-C25D-4550-892C-EC41862AAF9E}" srcOrd="2" destOrd="0" presId="urn:microsoft.com/office/officeart/2008/layout/VerticalCurvedList"/>
    <dgm:cxn modelId="{10B77EA1-83F2-4AF1-A545-34CB7A24AA28}" type="presParOf" srcId="{71C611A9-C25D-4550-892C-EC41862AAF9E}" destId="{240C93F5-BBB0-41A8-BD4E-0DACAD9B2FF4}" srcOrd="0" destOrd="0" presId="urn:microsoft.com/office/officeart/2008/layout/VerticalCurvedList"/>
    <dgm:cxn modelId="{FD41EC2C-4836-4897-9311-3B6577108AB9}" type="presParOf" srcId="{8E25AF3E-1E51-498A-99FE-2BA3C1749EC2}" destId="{101D1F31-4D52-4369-8547-9A0CEBBA8383}" srcOrd="3" destOrd="0" presId="urn:microsoft.com/office/officeart/2008/layout/VerticalCurvedList"/>
    <dgm:cxn modelId="{E41CF97F-00A8-48CD-AD7B-35D2CB2D71E6}" type="presParOf" srcId="{8E25AF3E-1E51-498A-99FE-2BA3C1749EC2}" destId="{FEB078EC-F446-49B5-9FB2-55A052D02BAD}" srcOrd="4" destOrd="0" presId="urn:microsoft.com/office/officeart/2008/layout/VerticalCurvedList"/>
    <dgm:cxn modelId="{51C66F52-5998-4B00-82E3-939E44ACC56A}" type="presParOf" srcId="{FEB078EC-F446-49B5-9FB2-55A052D02BAD}" destId="{99EC489B-E665-4F4D-BD2C-8AFF82D5283E}" srcOrd="0" destOrd="0" presId="urn:microsoft.com/office/officeart/2008/layout/VerticalCurvedList"/>
    <dgm:cxn modelId="{FD006397-F0A5-4AC2-9005-391870B41046}" type="presParOf" srcId="{8E25AF3E-1E51-498A-99FE-2BA3C1749EC2}" destId="{2EAC7531-C06C-48D2-A2B4-4A22E0EE565C}" srcOrd="5" destOrd="0" presId="urn:microsoft.com/office/officeart/2008/layout/VerticalCurvedList"/>
    <dgm:cxn modelId="{F421EB9D-F5D6-40B9-BEE7-E3A4C664900E}" type="presParOf" srcId="{8E25AF3E-1E51-498A-99FE-2BA3C1749EC2}" destId="{F6B114A2-86EF-4D01-A037-75EBE12C0676}" srcOrd="6" destOrd="0" presId="urn:microsoft.com/office/officeart/2008/layout/VerticalCurvedList"/>
    <dgm:cxn modelId="{46CBCE8D-5752-48E9-B7EC-FFE79634D074}" type="presParOf" srcId="{F6B114A2-86EF-4D01-A037-75EBE12C0676}" destId="{C0F6712F-F6E1-485E-804A-D09148B5D886}" srcOrd="0" destOrd="0" presId="urn:microsoft.com/office/officeart/2008/layout/VerticalCurvedList"/>
    <dgm:cxn modelId="{4D14DF97-C70E-4FB4-AABD-DEB4695536EB}" type="presParOf" srcId="{8E25AF3E-1E51-498A-99FE-2BA3C1749EC2}" destId="{66A2848F-EB22-41E0-8A80-7CA849A020BC}" srcOrd="7" destOrd="0" presId="urn:microsoft.com/office/officeart/2008/layout/VerticalCurvedList"/>
    <dgm:cxn modelId="{0D887774-3D71-479E-A2C6-7FF77507894F}" type="presParOf" srcId="{8E25AF3E-1E51-498A-99FE-2BA3C1749EC2}" destId="{79272079-636C-4A8A-8184-3AF524F30397}" srcOrd="8" destOrd="0" presId="urn:microsoft.com/office/officeart/2008/layout/VerticalCurvedList"/>
    <dgm:cxn modelId="{70BA1F3D-4FA3-4FE8-BEBF-9D7F13D9126B}" type="presParOf" srcId="{79272079-636C-4A8A-8184-3AF524F30397}" destId="{9E6A8B27-3CBC-4AA3-890F-89987E666A9B}" srcOrd="0" destOrd="0" presId="urn:microsoft.com/office/officeart/2008/layout/VerticalCurvedList"/>
    <dgm:cxn modelId="{4BDD3DAA-9964-4341-94E3-9A9D865A35D5}" type="presParOf" srcId="{8E25AF3E-1E51-498A-99FE-2BA3C1749EC2}" destId="{62982AC6-EFBE-4EF8-B256-3F4F83588889}" srcOrd="9" destOrd="0" presId="urn:microsoft.com/office/officeart/2008/layout/VerticalCurvedList"/>
    <dgm:cxn modelId="{4EB1EED8-012F-420B-8A0F-6CB3FE68C13F}" type="presParOf" srcId="{8E25AF3E-1E51-498A-99FE-2BA3C1749EC2}" destId="{3353161E-E90C-4DC2-AE4F-69E496D3CDC7}" srcOrd="10" destOrd="0" presId="urn:microsoft.com/office/officeart/2008/layout/VerticalCurvedList"/>
    <dgm:cxn modelId="{31A27B8E-C655-40B0-BED9-33DC608F1247}" type="presParOf" srcId="{3353161E-E90C-4DC2-AE4F-69E496D3CDC7}" destId="{5AF492BA-6F84-45E3-BF67-A28852B60F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CAC326-B6E6-45AB-B6F1-7E0EC78A6D95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BB6CC230-558C-4068-959D-361BCEB20B29}">
      <dgm:prSet custT="1"/>
      <dgm:spPr/>
      <dgm:t>
        <a:bodyPr/>
        <a:lstStyle/>
        <a:p>
          <a:r>
            <a:rPr lang="it-IT" sz="1800" dirty="0" smtClean="0"/>
            <a:t>Impianti puliti e ben gestiti</a:t>
          </a:r>
        </a:p>
      </dgm:t>
    </dgm:pt>
    <dgm:pt modelId="{A5D3C127-2FFC-44FC-9088-C0F57C7D7645}" type="parTrans" cxnId="{A6D07A0A-4CB3-4D61-8E10-18A3E13BC9B3}">
      <dgm:prSet/>
      <dgm:spPr/>
      <dgm:t>
        <a:bodyPr/>
        <a:lstStyle/>
        <a:p>
          <a:endParaRPr lang="it-IT"/>
        </a:p>
      </dgm:t>
    </dgm:pt>
    <dgm:pt modelId="{01572C10-4F53-49F6-88F2-45BB651C756F}" type="sibTrans" cxnId="{A6D07A0A-4CB3-4D61-8E10-18A3E13BC9B3}">
      <dgm:prSet/>
      <dgm:spPr/>
      <dgm:t>
        <a:bodyPr/>
        <a:lstStyle/>
        <a:p>
          <a:endParaRPr lang="it-IT"/>
        </a:p>
      </dgm:t>
    </dgm:pt>
    <dgm:pt modelId="{B6AED371-FB72-4A04-A27F-6131949AF89E}">
      <dgm:prSet custT="1"/>
      <dgm:spPr/>
      <dgm:t>
        <a:bodyPr/>
        <a:lstStyle/>
        <a:p>
          <a:r>
            <a:rPr lang="it-IT" sz="1800" b="0" dirty="0" smtClean="0"/>
            <a:t>Buona salute degli animali e rispetto dei periodi di sospensione </a:t>
          </a:r>
          <a:endParaRPr lang="it-IT" sz="1800" b="0" dirty="0"/>
        </a:p>
      </dgm:t>
    </dgm:pt>
    <dgm:pt modelId="{D398E719-BBE4-4151-B02C-0155403CD3CF}" type="parTrans" cxnId="{796D6F7C-C4A6-486F-BDC1-471A0852505C}">
      <dgm:prSet/>
      <dgm:spPr/>
      <dgm:t>
        <a:bodyPr/>
        <a:lstStyle/>
        <a:p>
          <a:endParaRPr lang="it-IT"/>
        </a:p>
      </dgm:t>
    </dgm:pt>
    <dgm:pt modelId="{276B0E84-E5C8-4F93-8330-BA866257F3A2}" type="sibTrans" cxnId="{796D6F7C-C4A6-486F-BDC1-471A0852505C}">
      <dgm:prSet/>
      <dgm:spPr/>
      <dgm:t>
        <a:bodyPr/>
        <a:lstStyle/>
        <a:p>
          <a:endParaRPr lang="it-IT"/>
        </a:p>
      </dgm:t>
    </dgm:pt>
    <dgm:pt modelId="{D9A8DC0B-45C7-4E5A-81A1-C1DD0A8F057E}">
      <dgm:prSet custT="1"/>
      <dgm:spPr/>
      <dgm:t>
        <a:bodyPr/>
        <a:lstStyle/>
        <a:p>
          <a:r>
            <a:rPr lang="it-IT" sz="1800" b="0" dirty="0" smtClean="0"/>
            <a:t>No urti in fase di conservazione</a:t>
          </a:r>
          <a:endParaRPr lang="it-IT" sz="1800" b="0" dirty="0"/>
        </a:p>
      </dgm:t>
    </dgm:pt>
    <dgm:pt modelId="{4BBAA630-85FC-4F23-B126-073DD152E8D1}" type="parTrans" cxnId="{5ECB05C5-B4A2-4658-8647-170B876541E2}">
      <dgm:prSet/>
      <dgm:spPr/>
      <dgm:t>
        <a:bodyPr/>
        <a:lstStyle/>
        <a:p>
          <a:endParaRPr lang="it-IT"/>
        </a:p>
      </dgm:t>
    </dgm:pt>
    <dgm:pt modelId="{467F72B5-84B8-465A-91E7-60EEB7A7DEB1}" type="sibTrans" cxnId="{5ECB05C5-B4A2-4658-8647-170B876541E2}">
      <dgm:prSet/>
      <dgm:spPr/>
      <dgm:t>
        <a:bodyPr/>
        <a:lstStyle/>
        <a:p>
          <a:endParaRPr lang="it-IT"/>
        </a:p>
      </dgm:t>
    </dgm:pt>
    <dgm:pt modelId="{54C323A7-4F7E-4ECD-9481-23DF2920A377}">
      <dgm:prSet custT="1"/>
      <dgm:spPr/>
      <dgm:t>
        <a:bodyPr/>
        <a:lstStyle/>
        <a:p>
          <a:r>
            <a:rPr lang="it-IT" sz="1800" dirty="0" smtClean="0"/>
            <a:t>Igiene  (pulizia e asciugatura delle uova)</a:t>
          </a:r>
          <a:endParaRPr lang="it-IT" sz="1800" b="1" dirty="0"/>
        </a:p>
      </dgm:t>
    </dgm:pt>
    <dgm:pt modelId="{4567555D-4631-47D1-8097-859879F2AC49}" type="parTrans" cxnId="{9C6566D3-712D-4A50-9BBA-E7FAB26AF95E}">
      <dgm:prSet/>
      <dgm:spPr/>
      <dgm:t>
        <a:bodyPr/>
        <a:lstStyle/>
        <a:p>
          <a:endParaRPr lang="it-IT"/>
        </a:p>
      </dgm:t>
    </dgm:pt>
    <dgm:pt modelId="{05702C62-5B4F-4201-B55E-3A6A42913584}" type="sibTrans" cxnId="{9C6566D3-712D-4A50-9BBA-E7FAB26AF95E}">
      <dgm:prSet/>
      <dgm:spPr/>
      <dgm:t>
        <a:bodyPr/>
        <a:lstStyle/>
        <a:p>
          <a:endParaRPr lang="it-IT"/>
        </a:p>
      </dgm:t>
    </dgm:pt>
    <dgm:pt modelId="{C364BD90-5645-43DE-9BAB-3C98F4E51F1C}">
      <dgm:prSet custT="1"/>
      <dgm:spPr/>
      <dgm:t>
        <a:bodyPr/>
        <a:lstStyle/>
        <a:p>
          <a:r>
            <a:rPr lang="it-IT" sz="1800" b="0" dirty="0" smtClean="0"/>
            <a:t>Buona conservazione (lontano da fonti di luce e odori)</a:t>
          </a:r>
          <a:endParaRPr lang="it-IT" sz="1800" b="0" dirty="0"/>
        </a:p>
      </dgm:t>
    </dgm:pt>
    <dgm:pt modelId="{C9150020-C08F-46CB-8983-56C4A0F2C0F3}" type="parTrans" cxnId="{2B7315D7-BFA7-413B-B5C2-2CFCF95E1B3F}">
      <dgm:prSet/>
      <dgm:spPr/>
      <dgm:t>
        <a:bodyPr/>
        <a:lstStyle/>
        <a:p>
          <a:endParaRPr lang="it-IT"/>
        </a:p>
      </dgm:t>
    </dgm:pt>
    <dgm:pt modelId="{EEDA83BA-DC22-43FA-A597-26AC8AEFBC66}" type="sibTrans" cxnId="{2B7315D7-BFA7-413B-B5C2-2CFCF95E1B3F}">
      <dgm:prSet/>
      <dgm:spPr/>
      <dgm:t>
        <a:bodyPr/>
        <a:lstStyle/>
        <a:p>
          <a:endParaRPr lang="it-IT"/>
        </a:p>
      </dgm:t>
    </dgm:pt>
    <dgm:pt modelId="{7639A807-FCA2-467B-AAE4-FE14F4F3FF50}">
      <dgm:prSet custT="1"/>
      <dgm:spPr/>
      <dgm:t>
        <a:bodyPr/>
        <a:lstStyle/>
        <a:p>
          <a:r>
            <a:rPr lang="it-IT" sz="1800" dirty="0" smtClean="0"/>
            <a:t>Igiene, tracciabilità e corretto stoccaggio</a:t>
          </a:r>
          <a:endParaRPr lang="it-IT" sz="1800" dirty="0"/>
        </a:p>
      </dgm:t>
    </dgm:pt>
    <dgm:pt modelId="{0D2C4D65-A060-4A6E-8873-DF4E14F9F00C}" type="parTrans" cxnId="{851C58B7-3AD5-4895-9325-3956544C11BC}">
      <dgm:prSet/>
      <dgm:spPr/>
      <dgm:t>
        <a:bodyPr/>
        <a:lstStyle/>
        <a:p>
          <a:endParaRPr lang="it-IT"/>
        </a:p>
      </dgm:t>
    </dgm:pt>
    <dgm:pt modelId="{F293C27E-0F04-469A-92D5-51E913A52CFA}" type="sibTrans" cxnId="{851C58B7-3AD5-4895-9325-3956544C11BC}">
      <dgm:prSet/>
      <dgm:spPr/>
      <dgm:t>
        <a:bodyPr/>
        <a:lstStyle/>
        <a:p>
          <a:endParaRPr lang="it-IT"/>
        </a:p>
      </dgm:t>
    </dgm:pt>
    <dgm:pt modelId="{E9EC5F46-BAC3-4CBD-B3BC-C3EE33972FF6}" type="pres">
      <dgm:prSet presAssocID="{45CAC326-B6E6-45AB-B6F1-7E0EC78A6D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8E25AF3E-1E51-498A-99FE-2BA3C1749EC2}" type="pres">
      <dgm:prSet presAssocID="{45CAC326-B6E6-45AB-B6F1-7E0EC78A6D95}" presName="Name1" presStyleCnt="0"/>
      <dgm:spPr/>
      <dgm:t>
        <a:bodyPr/>
        <a:lstStyle/>
        <a:p>
          <a:endParaRPr lang="it-IT"/>
        </a:p>
      </dgm:t>
    </dgm:pt>
    <dgm:pt modelId="{5931EE8C-DB23-4938-8579-49180CB67649}" type="pres">
      <dgm:prSet presAssocID="{45CAC326-B6E6-45AB-B6F1-7E0EC78A6D95}" presName="cycle" presStyleCnt="0"/>
      <dgm:spPr/>
      <dgm:t>
        <a:bodyPr/>
        <a:lstStyle/>
        <a:p>
          <a:endParaRPr lang="it-IT"/>
        </a:p>
      </dgm:t>
    </dgm:pt>
    <dgm:pt modelId="{8C00AF9C-C3A8-44B9-B5CF-CEF1CA498B84}" type="pres">
      <dgm:prSet presAssocID="{45CAC326-B6E6-45AB-B6F1-7E0EC78A6D95}" presName="srcNode" presStyleLbl="node1" presStyleIdx="0" presStyleCnt="6"/>
      <dgm:spPr/>
      <dgm:t>
        <a:bodyPr/>
        <a:lstStyle/>
        <a:p>
          <a:endParaRPr lang="it-IT"/>
        </a:p>
      </dgm:t>
    </dgm:pt>
    <dgm:pt modelId="{A18FF341-86CE-494D-B60B-AAD1E790FC1E}" type="pres">
      <dgm:prSet presAssocID="{45CAC326-B6E6-45AB-B6F1-7E0EC78A6D95}" presName="conn" presStyleLbl="parChTrans1D2" presStyleIdx="0" presStyleCnt="1"/>
      <dgm:spPr/>
      <dgm:t>
        <a:bodyPr/>
        <a:lstStyle/>
        <a:p>
          <a:endParaRPr lang="it-IT"/>
        </a:p>
      </dgm:t>
    </dgm:pt>
    <dgm:pt modelId="{04A9FEE9-B342-4EA8-834F-89603242912C}" type="pres">
      <dgm:prSet presAssocID="{45CAC326-B6E6-45AB-B6F1-7E0EC78A6D95}" presName="extraNode" presStyleLbl="node1" presStyleIdx="0" presStyleCnt="6"/>
      <dgm:spPr/>
      <dgm:t>
        <a:bodyPr/>
        <a:lstStyle/>
        <a:p>
          <a:endParaRPr lang="it-IT"/>
        </a:p>
      </dgm:t>
    </dgm:pt>
    <dgm:pt modelId="{4864BC92-65DB-4B67-90B8-B89288C76285}" type="pres">
      <dgm:prSet presAssocID="{45CAC326-B6E6-45AB-B6F1-7E0EC78A6D95}" presName="dstNode" presStyleLbl="node1" presStyleIdx="0" presStyleCnt="6"/>
      <dgm:spPr/>
      <dgm:t>
        <a:bodyPr/>
        <a:lstStyle/>
        <a:p>
          <a:endParaRPr lang="it-IT"/>
        </a:p>
      </dgm:t>
    </dgm:pt>
    <dgm:pt modelId="{03A8A171-AB3A-4617-A8CA-DB7A5C5665CF}" type="pres">
      <dgm:prSet presAssocID="{B6AED371-FB72-4A04-A27F-6131949AF89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C611A9-C25D-4550-892C-EC41862AAF9E}" type="pres">
      <dgm:prSet presAssocID="{B6AED371-FB72-4A04-A27F-6131949AF89E}" presName="accent_1" presStyleCnt="0"/>
      <dgm:spPr/>
      <dgm:t>
        <a:bodyPr/>
        <a:lstStyle/>
        <a:p>
          <a:endParaRPr lang="it-IT"/>
        </a:p>
      </dgm:t>
    </dgm:pt>
    <dgm:pt modelId="{240C93F5-BBB0-41A8-BD4E-0DACAD9B2FF4}" type="pres">
      <dgm:prSet presAssocID="{B6AED371-FB72-4A04-A27F-6131949AF89E}" presName="accentRepeatNode" presStyleLbl="solidFgAcc1" presStyleIdx="0" presStyleCnt="6"/>
      <dgm:spPr/>
      <dgm:t>
        <a:bodyPr/>
        <a:lstStyle/>
        <a:p>
          <a:endParaRPr lang="it-IT"/>
        </a:p>
      </dgm:t>
    </dgm:pt>
    <dgm:pt modelId="{101D1F31-4D52-4369-8547-9A0CEBBA8383}" type="pres">
      <dgm:prSet presAssocID="{BB6CC230-558C-4068-959D-361BCEB20B2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B078EC-F446-49B5-9FB2-55A052D02BAD}" type="pres">
      <dgm:prSet presAssocID="{BB6CC230-558C-4068-959D-361BCEB20B29}" presName="accent_2" presStyleCnt="0"/>
      <dgm:spPr/>
      <dgm:t>
        <a:bodyPr/>
        <a:lstStyle/>
        <a:p>
          <a:endParaRPr lang="it-IT"/>
        </a:p>
      </dgm:t>
    </dgm:pt>
    <dgm:pt modelId="{99EC489B-E665-4F4D-BD2C-8AFF82D5283E}" type="pres">
      <dgm:prSet presAssocID="{BB6CC230-558C-4068-959D-361BCEB20B29}" presName="accentRepeatNode" presStyleLbl="solidFgAcc1" presStyleIdx="1" presStyleCnt="6"/>
      <dgm:spPr/>
      <dgm:t>
        <a:bodyPr/>
        <a:lstStyle/>
        <a:p>
          <a:endParaRPr lang="it-IT"/>
        </a:p>
      </dgm:t>
    </dgm:pt>
    <dgm:pt modelId="{BCF75A2C-1119-4546-BA65-05DCE5D7CF77}" type="pres">
      <dgm:prSet presAssocID="{7639A807-FCA2-467B-AAE4-FE14F4F3FF5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AB637D-6DE0-4F25-BF63-7EBD778CAA16}" type="pres">
      <dgm:prSet presAssocID="{7639A807-FCA2-467B-AAE4-FE14F4F3FF50}" presName="accent_3" presStyleCnt="0"/>
      <dgm:spPr/>
      <dgm:t>
        <a:bodyPr/>
        <a:lstStyle/>
        <a:p>
          <a:endParaRPr lang="it-IT"/>
        </a:p>
      </dgm:t>
    </dgm:pt>
    <dgm:pt modelId="{9E6B0938-46B6-4634-84D5-FCE98D30710A}" type="pres">
      <dgm:prSet presAssocID="{7639A807-FCA2-467B-AAE4-FE14F4F3FF50}" presName="accentRepeatNode" presStyleLbl="solidFgAcc1" presStyleIdx="2" presStyleCnt="6"/>
      <dgm:spPr/>
      <dgm:t>
        <a:bodyPr/>
        <a:lstStyle/>
        <a:p>
          <a:endParaRPr lang="it-IT"/>
        </a:p>
      </dgm:t>
    </dgm:pt>
    <dgm:pt modelId="{D24B7248-0B32-44CB-B0D9-30395FF01515}" type="pres">
      <dgm:prSet presAssocID="{54C323A7-4F7E-4ECD-9481-23DF2920A37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DD10F7-37CF-4A50-B2F7-E5A3E4EFB3C7}" type="pres">
      <dgm:prSet presAssocID="{54C323A7-4F7E-4ECD-9481-23DF2920A377}" presName="accent_4" presStyleCnt="0"/>
      <dgm:spPr/>
      <dgm:t>
        <a:bodyPr/>
        <a:lstStyle/>
        <a:p>
          <a:endParaRPr lang="it-IT"/>
        </a:p>
      </dgm:t>
    </dgm:pt>
    <dgm:pt modelId="{C0F6712F-F6E1-485E-804A-D09148B5D886}" type="pres">
      <dgm:prSet presAssocID="{54C323A7-4F7E-4ECD-9481-23DF2920A377}" presName="accentRepeatNode" presStyleLbl="solidFgAcc1" presStyleIdx="3" presStyleCnt="6"/>
      <dgm:spPr/>
      <dgm:t>
        <a:bodyPr/>
        <a:lstStyle/>
        <a:p>
          <a:endParaRPr lang="it-IT"/>
        </a:p>
      </dgm:t>
    </dgm:pt>
    <dgm:pt modelId="{DCDBE353-66AD-4696-8980-7D9CF91CE49F}" type="pres">
      <dgm:prSet presAssocID="{D9A8DC0B-45C7-4E5A-81A1-C1DD0A8F057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6D473A-4109-4054-A5E9-3390B23FF74F}" type="pres">
      <dgm:prSet presAssocID="{D9A8DC0B-45C7-4E5A-81A1-C1DD0A8F057E}" presName="accent_5" presStyleCnt="0"/>
      <dgm:spPr/>
      <dgm:t>
        <a:bodyPr/>
        <a:lstStyle/>
        <a:p>
          <a:endParaRPr lang="it-IT"/>
        </a:p>
      </dgm:t>
    </dgm:pt>
    <dgm:pt modelId="{9E6A8B27-3CBC-4AA3-890F-89987E666A9B}" type="pres">
      <dgm:prSet presAssocID="{D9A8DC0B-45C7-4E5A-81A1-C1DD0A8F057E}" presName="accentRepeatNode" presStyleLbl="solidFgAcc1" presStyleIdx="4" presStyleCnt="6"/>
      <dgm:spPr/>
      <dgm:t>
        <a:bodyPr/>
        <a:lstStyle/>
        <a:p>
          <a:endParaRPr lang="it-IT"/>
        </a:p>
      </dgm:t>
    </dgm:pt>
    <dgm:pt modelId="{CBA73D6F-F66C-404E-A854-99F87654BA43}" type="pres">
      <dgm:prSet presAssocID="{C364BD90-5645-43DE-9BAB-3C98F4E51F1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F71EEA-F2E6-45C3-9C7B-C68830809135}" type="pres">
      <dgm:prSet presAssocID="{C364BD90-5645-43DE-9BAB-3C98F4E51F1C}" presName="accent_6" presStyleCnt="0"/>
      <dgm:spPr/>
      <dgm:t>
        <a:bodyPr/>
        <a:lstStyle/>
        <a:p>
          <a:endParaRPr lang="it-IT"/>
        </a:p>
      </dgm:t>
    </dgm:pt>
    <dgm:pt modelId="{5AF492BA-6F84-45E3-BF67-A28852B60FCC}" type="pres">
      <dgm:prSet presAssocID="{C364BD90-5645-43DE-9BAB-3C98F4E51F1C}" presName="accentRepeatNode" presStyleLbl="solidFgAcc1" presStyleIdx="5" presStyleCnt="6"/>
      <dgm:spPr/>
      <dgm:t>
        <a:bodyPr/>
        <a:lstStyle/>
        <a:p>
          <a:endParaRPr lang="it-IT"/>
        </a:p>
      </dgm:t>
    </dgm:pt>
  </dgm:ptLst>
  <dgm:cxnLst>
    <dgm:cxn modelId="{568522E0-BBF5-4F22-9375-71EA3357F3D8}" type="presOf" srcId="{276B0E84-E5C8-4F93-8330-BA866257F3A2}" destId="{A18FF341-86CE-494D-B60B-AAD1E790FC1E}" srcOrd="0" destOrd="0" presId="urn:microsoft.com/office/officeart/2008/layout/VerticalCurvedList"/>
    <dgm:cxn modelId="{851C58B7-3AD5-4895-9325-3956544C11BC}" srcId="{45CAC326-B6E6-45AB-B6F1-7E0EC78A6D95}" destId="{7639A807-FCA2-467B-AAE4-FE14F4F3FF50}" srcOrd="2" destOrd="0" parTransId="{0D2C4D65-A060-4A6E-8873-DF4E14F9F00C}" sibTransId="{F293C27E-0F04-469A-92D5-51E913A52CFA}"/>
    <dgm:cxn modelId="{A6D07A0A-4CB3-4D61-8E10-18A3E13BC9B3}" srcId="{45CAC326-B6E6-45AB-B6F1-7E0EC78A6D95}" destId="{BB6CC230-558C-4068-959D-361BCEB20B29}" srcOrd="1" destOrd="0" parTransId="{A5D3C127-2FFC-44FC-9088-C0F57C7D7645}" sibTransId="{01572C10-4F53-49F6-88F2-45BB651C756F}"/>
    <dgm:cxn modelId="{796D6F7C-C4A6-486F-BDC1-471A0852505C}" srcId="{45CAC326-B6E6-45AB-B6F1-7E0EC78A6D95}" destId="{B6AED371-FB72-4A04-A27F-6131949AF89E}" srcOrd="0" destOrd="0" parTransId="{D398E719-BBE4-4151-B02C-0155403CD3CF}" sibTransId="{276B0E84-E5C8-4F93-8330-BA866257F3A2}"/>
    <dgm:cxn modelId="{065CB693-A847-4F3F-80DA-E435231CDF04}" type="presOf" srcId="{45CAC326-B6E6-45AB-B6F1-7E0EC78A6D95}" destId="{E9EC5F46-BAC3-4CBD-B3BC-C3EE33972FF6}" srcOrd="0" destOrd="0" presId="urn:microsoft.com/office/officeart/2008/layout/VerticalCurvedList"/>
    <dgm:cxn modelId="{A0BF849D-E56A-4CA6-87F8-E8C15E4C8F1E}" type="presOf" srcId="{B6AED371-FB72-4A04-A27F-6131949AF89E}" destId="{03A8A171-AB3A-4617-A8CA-DB7A5C5665CF}" srcOrd="0" destOrd="0" presId="urn:microsoft.com/office/officeart/2008/layout/VerticalCurvedList"/>
    <dgm:cxn modelId="{9C6566D3-712D-4A50-9BBA-E7FAB26AF95E}" srcId="{45CAC326-B6E6-45AB-B6F1-7E0EC78A6D95}" destId="{54C323A7-4F7E-4ECD-9481-23DF2920A377}" srcOrd="3" destOrd="0" parTransId="{4567555D-4631-47D1-8097-859879F2AC49}" sibTransId="{05702C62-5B4F-4201-B55E-3A6A42913584}"/>
    <dgm:cxn modelId="{02E9CF26-3DB1-4EF6-A4B0-F8F677C1394B}" type="presOf" srcId="{D9A8DC0B-45C7-4E5A-81A1-C1DD0A8F057E}" destId="{DCDBE353-66AD-4696-8980-7D9CF91CE49F}" srcOrd="0" destOrd="0" presId="urn:microsoft.com/office/officeart/2008/layout/VerticalCurvedList"/>
    <dgm:cxn modelId="{2B7315D7-BFA7-413B-B5C2-2CFCF95E1B3F}" srcId="{45CAC326-B6E6-45AB-B6F1-7E0EC78A6D95}" destId="{C364BD90-5645-43DE-9BAB-3C98F4E51F1C}" srcOrd="5" destOrd="0" parTransId="{C9150020-C08F-46CB-8983-56C4A0F2C0F3}" sibTransId="{EEDA83BA-DC22-43FA-A597-26AC8AEFBC66}"/>
    <dgm:cxn modelId="{5ECB05C5-B4A2-4658-8647-170B876541E2}" srcId="{45CAC326-B6E6-45AB-B6F1-7E0EC78A6D95}" destId="{D9A8DC0B-45C7-4E5A-81A1-C1DD0A8F057E}" srcOrd="4" destOrd="0" parTransId="{4BBAA630-85FC-4F23-B126-073DD152E8D1}" sibTransId="{467F72B5-84B8-465A-91E7-60EEB7A7DEB1}"/>
    <dgm:cxn modelId="{093160E6-BAED-45CC-8970-B5E352B39E0E}" type="presOf" srcId="{BB6CC230-558C-4068-959D-361BCEB20B29}" destId="{101D1F31-4D52-4369-8547-9A0CEBBA8383}" srcOrd="0" destOrd="0" presId="urn:microsoft.com/office/officeart/2008/layout/VerticalCurvedList"/>
    <dgm:cxn modelId="{695551B5-B8F5-4BBF-B315-581B069A61BF}" type="presOf" srcId="{C364BD90-5645-43DE-9BAB-3C98F4E51F1C}" destId="{CBA73D6F-F66C-404E-A854-99F87654BA43}" srcOrd="0" destOrd="0" presId="urn:microsoft.com/office/officeart/2008/layout/VerticalCurvedList"/>
    <dgm:cxn modelId="{A706FB04-AB2D-45D0-B625-87601F02955A}" type="presOf" srcId="{54C323A7-4F7E-4ECD-9481-23DF2920A377}" destId="{D24B7248-0B32-44CB-B0D9-30395FF01515}" srcOrd="0" destOrd="0" presId="urn:microsoft.com/office/officeart/2008/layout/VerticalCurvedList"/>
    <dgm:cxn modelId="{715F52A8-CAB8-4E85-9545-70DF0800D1B0}" type="presOf" srcId="{7639A807-FCA2-467B-AAE4-FE14F4F3FF50}" destId="{BCF75A2C-1119-4546-BA65-05DCE5D7CF77}" srcOrd="0" destOrd="0" presId="urn:microsoft.com/office/officeart/2008/layout/VerticalCurvedList"/>
    <dgm:cxn modelId="{7DD52168-BF4C-4E7E-9CE0-12B2EA46F9CA}" type="presParOf" srcId="{E9EC5F46-BAC3-4CBD-B3BC-C3EE33972FF6}" destId="{8E25AF3E-1E51-498A-99FE-2BA3C1749EC2}" srcOrd="0" destOrd="0" presId="urn:microsoft.com/office/officeart/2008/layout/VerticalCurvedList"/>
    <dgm:cxn modelId="{D5878CE5-1EB3-4F77-B4CB-172F39267009}" type="presParOf" srcId="{8E25AF3E-1E51-498A-99FE-2BA3C1749EC2}" destId="{5931EE8C-DB23-4938-8579-49180CB67649}" srcOrd="0" destOrd="0" presId="urn:microsoft.com/office/officeart/2008/layout/VerticalCurvedList"/>
    <dgm:cxn modelId="{C835C420-63AE-4EB1-91F1-BE1D0867033F}" type="presParOf" srcId="{5931EE8C-DB23-4938-8579-49180CB67649}" destId="{8C00AF9C-C3A8-44B9-B5CF-CEF1CA498B84}" srcOrd="0" destOrd="0" presId="urn:microsoft.com/office/officeart/2008/layout/VerticalCurvedList"/>
    <dgm:cxn modelId="{11B73F3F-93C1-40C7-AF6B-E083141ED20C}" type="presParOf" srcId="{5931EE8C-DB23-4938-8579-49180CB67649}" destId="{A18FF341-86CE-494D-B60B-AAD1E790FC1E}" srcOrd="1" destOrd="0" presId="urn:microsoft.com/office/officeart/2008/layout/VerticalCurvedList"/>
    <dgm:cxn modelId="{63F58E6C-CFCD-48D3-804C-3D308791CDA3}" type="presParOf" srcId="{5931EE8C-DB23-4938-8579-49180CB67649}" destId="{04A9FEE9-B342-4EA8-834F-89603242912C}" srcOrd="2" destOrd="0" presId="urn:microsoft.com/office/officeart/2008/layout/VerticalCurvedList"/>
    <dgm:cxn modelId="{B3293706-E86E-417D-913C-6CAFE9FED36C}" type="presParOf" srcId="{5931EE8C-DB23-4938-8579-49180CB67649}" destId="{4864BC92-65DB-4B67-90B8-B89288C76285}" srcOrd="3" destOrd="0" presId="urn:microsoft.com/office/officeart/2008/layout/VerticalCurvedList"/>
    <dgm:cxn modelId="{15B7693E-8848-40B0-99A6-33CD40EDD284}" type="presParOf" srcId="{8E25AF3E-1E51-498A-99FE-2BA3C1749EC2}" destId="{03A8A171-AB3A-4617-A8CA-DB7A5C5665CF}" srcOrd="1" destOrd="0" presId="urn:microsoft.com/office/officeart/2008/layout/VerticalCurvedList"/>
    <dgm:cxn modelId="{422AB6A5-908A-4189-B864-901FC84F4A02}" type="presParOf" srcId="{8E25AF3E-1E51-498A-99FE-2BA3C1749EC2}" destId="{71C611A9-C25D-4550-892C-EC41862AAF9E}" srcOrd="2" destOrd="0" presId="urn:microsoft.com/office/officeart/2008/layout/VerticalCurvedList"/>
    <dgm:cxn modelId="{F24B20B9-B923-4AC3-B119-8B7EDFEDFC15}" type="presParOf" srcId="{71C611A9-C25D-4550-892C-EC41862AAF9E}" destId="{240C93F5-BBB0-41A8-BD4E-0DACAD9B2FF4}" srcOrd="0" destOrd="0" presId="urn:microsoft.com/office/officeart/2008/layout/VerticalCurvedList"/>
    <dgm:cxn modelId="{262D49CD-AAF6-45A0-99D2-66F81628B278}" type="presParOf" srcId="{8E25AF3E-1E51-498A-99FE-2BA3C1749EC2}" destId="{101D1F31-4D52-4369-8547-9A0CEBBA8383}" srcOrd="3" destOrd="0" presId="urn:microsoft.com/office/officeart/2008/layout/VerticalCurvedList"/>
    <dgm:cxn modelId="{72085224-CB62-4F15-8EDC-C56011DA4B65}" type="presParOf" srcId="{8E25AF3E-1E51-498A-99FE-2BA3C1749EC2}" destId="{FEB078EC-F446-49B5-9FB2-55A052D02BAD}" srcOrd="4" destOrd="0" presId="urn:microsoft.com/office/officeart/2008/layout/VerticalCurvedList"/>
    <dgm:cxn modelId="{FFAAF215-BD40-41E9-BC8A-698AD5A27EAE}" type="presParOf" srcId="{FEB078EC-F446-49B5-9FB2-55A052D02BAD}" destId="{99EC489B-E665-4F4D-BD2C-8AFF82D5283E}" srcOrd="0" destOrd="0" presId="urn:microsoft.com/office/officeart/2008/layout/VerticalCurvedList"/>
    <dgm:cxn modelId="{5F99B8C0-CAC3-4AB3-94B5-14ECC33E27C8}" type="presParOf" srcId="{8E25AF3E-1E51-498A-99FE-2BA3C1749EC2}" destId="{BCF75A2C-1119-4546-BA65-05DCE5D7CF77}" srcOrd="5" destOrd="0" presId="urn:microsoft.com/office/officeart/2008/layout/VerticalCurvedList"/>
    <dgm:cxn modelId="{E5A83B4B-D6C5-409D-9E06-48C2CB62B91C}" type="presParOf" srcId="{8E25AF3E-1E51-498A-99FE-2BA3C1749EC2}" destId="{50AB637D-6DE0-4F25-BF63-7EBD778CAA16}" srcOrd="6" destOrd="0" presId="urn:microsoft.com/office/officeart/2008/layout/VerticalCurvedList"/>
    <dgm:cxn modelId="{2B7E08C8-55C4-4FBC-87E0-099E91D970A9}" type="presParOf" srcId="{50AB637D-6DE0-4F25-BF63-7EBD778CAA16}" destId="{9E6B0938-46B6-4634-84D5-FCE98D30710A}" srcOrd="0" destOrd="0" presId="urn:microsoft.com/office/officeart/2008/layout/VerticalCurvedList"/>
    <dgm:cxn modelId="{124F9709-84EE-4AA1-88F9-A0C5F9A5723C}" type="presParOf" srcId="{8E25AF3E-1E51-498A-99FE-2BA3C1749EC2}" destId="{D24B7248-0B32-44CB-B0D9-30395FF01515}" srcOrd="7" destOrd="0" presId="urn:microsoft.com/office/officeart/2008/layout/VerticalCurvedList"/>
    <dgm:cxn modelId="{0AC2F612-1273-4E59-B453-B3C8E688B422}" type="presParOf" srcId="{8E25AF3E-1E51-498A-99FE-2BA3C1749EC2}" destId="{D1DD10F7-37CF-4A50-B2F7-E5A3E4EFB3C7}" srcOrd="8" destOrd="0" presId="urn:microsoft.com/office/officeart/2008/layout/VerticalCurvedList"/>
    <dgm:cxn modelId="{BD019359-6814-4E25-AFC3-44290A6BD27F}" type="presParOf" srcId="{D1DD10F7-37CF-4A50-B2F7-E5A3E4EFB3C7}" destId="{C0F6712F-F6E1-485E-804A-D09148B5D886}" srcOrd="0" destOrd="0" presId="urn:microsoft.com/office/officeart/2008/layout/VerticalCurvedList"/>
    <dgm:cxn modelId="{BB030AD8-584E-48EC-8755-98DB2F8EB6E7}" type="presParOf" srcId="{8E25AF3E-1E51-498A-99FE-2BA3C1749EC2}" destId="{DCDBE353-66AD-4696-8980-7D9CF91CE49F}" srcOrd="9" destOrd="0" presId="urn:microsoft.com/office/officeart/2008/layout/VerticalCurvedList"/>
    <dgm:cxn modelId="{DE85ADD9-3C2C-4264-9114-DDDC4EC688B7}" type="presParOf" srcId="{8E25AF3E-1E51-498A-99FE-2BA3C1749EC2}" destId="{7A6D473A-4109-4054-A5E9-3390B23FF74F}" srcOrd="10" destOrd="0" presId="urn:microsoft.com/office/officeart/2008/layout/VerticalCurvedList"/>
    <dgm:cxn modelId="{F4877187-3E2D-475C-A38A-85BEC5BFF32F}" type="presParOf" srcId="{7A6D473A-4109-4054-A5E9-3390B23FF74F}" destId="{9E6A8B27-3CBC-4AA3-890F-89987E666A9B}" srcOrd="0" destOrd="0" presId="urn:microsoft.com/office/officeart/2008/layout/VerticalCurvedList"/>
    <dgm:cxn modelId="{FC8B88AB-4EE7-4287-977A-3C817886656E}" type="presParOf" srcId="{8E25AF3E-1E51-498A-99FE-2BA3C1749EC2}" destId="{CBA73D6F-F66C-404E-A854-99F87654BA43}" srcOrd="11" destOrd="0" presId="urn:microsoft.com/office/officeart/2008/layout/VerticalCurvedList"/>
    <dgm:cxn modelId="{1A62A2C6-8AEA-4E42-9368-DCF9B07560D7}" type="presParOf" srcId="{8E25AF3E-1E51-498A-99FE-2BA3C1749EC2}" destId="{E3F71EEA-F2E6-45C3-9C7B-C68830809135}" srcOrd="12" destOrd="0" presId="urn:microsoft.com/office/officeart/2008/layout/VerticalCurvedList"/>
    <dgm:cxn modelId="{3BE88FC7-66A9-429B-839A-79AA917F904A}" type="presParOf" srcId="{E3F71EEA-F2E6-45C3-9C7B-C68830809135}" destId="{5AF492BA-6F84-45E3-BF67-A28852B60F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CAC326-B6E6-45AB-B6F1-7E0EC78A6D95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C364BD90-5645-43DE-9BAB-3C98F4E51F1C}">
      <dgm:prSet custT="1"/>
      <dgm:spPr/>
      <dgm:t>
        <a:bodyPr/>
        <a:lstStyle/>
        <a:p>
          <a:r>
            <a:rPr lang="it-IT" sz="1800" dirty="0" smtClean="0"/>
            <a:t>Rispettare il tempo di sospensione dalla produzione, in caso di somministrazione autorizzata</a:t>
          </a:r>
          <a:endParaRPr lang="it-IT" sz="1800" b="0" dirty="0"/>
        </a:p>
      </dgm:t>
    </dgm:pt>
    <dgm:pt modelId="{C9150020-C08F-46CB-8983-56C4A0F2C0F3}" type="parTrans" cxnId="{2B7315D7-BFA7-413B-B5C2-2CFCF95E1B3F}">
      <dgm:prSet/>
      <dgm:spPr/>
      <dgm:t>
        <a:bodyPr/>
        <a:lstStyle/>
        <a:p>
          <a:endParaRPr lang="it-IT"/>
        </a:p>
      </dgm:t>
    </dgm:pt>
    <dgm:pt modelId="{EEDA83BA-DC22-43FA-A597-26AC8AEFBC66}" type="sibTrans" cxnId="{2B7315D7-BFA7-413B-B5C2-2CFCF95E1B3F}">
      <dgm:prSet/>
      <dgm:spPr/>
      <dgm:t>
        <a:bodyPr/>
        <a:lstStyle/>
        <a:p>
          <a:endParaRPr lang="it-IT"/>
        </a:p>
      </dgm:t>
    </dgm:pt>
    <dgm:pt modelId="{2091C183-22B7-4AFA-945E-7374EF013113}">
      <dgm:prSet custT="1"/>
      <dgm:spPr/>
      <dgm:t>
        <a:bodyPr/>
        <a:lstStyle/>
        <a:p>
          <a:pPr algn="just"/>
          <a:r>
            <a:rPr lang="it-IT" sz="1800" dirty="0" smtClean="0"/>
            <a:t>Non somministrare agli animali queste sostanze</a:t>
          </a:r>
          <a:endParaRPr lang="it-IT" sz="1800" b="1" dirty="0"/>
        </a:p>
      </dgm:t>
    </dgm:pt>
    <dgm:pt modelId="{4179D15B-50AC-41E1-90CA-A9CC9DAE775C}" type="parTrans" cxnId="{1F337579-4357-4F4F-A787-8B46D9DA01D6}">
      <dgm:prSet/>
      <dgm:spPr/>
      <dgm:t>
        <a:bodyPr/>
        <a:lstStyle/>
        <a:p>
          <a:endParaRPr lang="it-IT"/>
        </a:p>
      </dgm:t>
    </dgm:pt>
    <dgm:pt modelId="{2C72918B-D01D-473D-99B4-4A1173908C7F}" type="sibTrans" cxnId="{1F337579-4357-4F4F-A787-8B46D9DA01D6}">
      <dgm:prSet/>
      <dgm:spPr/>
      <dgm:t>
        <a:bodyPr/>
        <a:lstStyle/>
        <a:p>
          <a:endParaRPr lang="it-IT"/>
        </a:p>
      </dgm:t>
    </dgm:pt>
    <dgm:pt modelId="{99B895B0-2C44-4D4F-A7BC-9AD71321DF7F}">
      <dgm:prSet custT="1"/>
      <dgm:spPr/>
      <dgm:t>
        <a:bodyPr/>
        <a:lstStyle/>
        <a:p>
          <a:pPr algn="just"/>
          <a:r>
            <a:rPr lang="it-IT" sz="1800" dirty="0" smtClean="0"/>
            <a:t>Non destinare alla vendita animali o prodotti derivati ai quali siano state somministrate tali sostanze</a:t>
          </a:r>
          <a:endParaRPr lang="it-IT" sz="1800" b="0" dirty="0"/>
        </a:p>
      </dgm:t>
    </dgm:pt>
    <dgm:pt modelId="{C46B9AB8-A315-4565-8DA5-6937DED95D80}" type="parTrans" cxnId="{971AACBD-93B8-4404-A281-FD0CC88389FC}">
      <dgm:prSet/>
      <dgm:spPr/>
      <dgm:t>
        <a:bodyPr/>
        <a:lstStyle/>
        <a:p>
          <a:endParaRPr lang="it-IT"/>
        </a:p>
      </dgm:t>
    </dgm:pt>
    <dgm:pt modelId="{7D175EB5-07BD-418A-9186-9487870BB257}" type="sibTrans" cxnId="{971AACBD-93B8-4404-A281-FD0CC88389FC}">
      <dgm:prSet/>
      <dgm:spPr/>
      <dgm:t>
        <a:bodyPr/>
        <a:lstStyle/>
        <a:p>
          <a:endParaRPr lang="it-IT"/>
        </a:p>
      </dgm:t>
    </dgm:pt>
    <dgm:pt modelId="{E9EC5F46-BAC3-4CBD-B3BC-C3EE33972FF6}" type="pres">
      <dgm:prSet presAssocID="{45CAC326-B6E6-45AB-B6F1-7E0EC78A6D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8E25AF3E-1E51-498A-99FE-2BA3C1749EC2}" type="pres">
      <dgm:prSet presAssocID="{45CAC326-B6E6-45AB-B6F1-7E0EC78A6D95}" presName="Name1" presStyleCnt="0"/>
      <dgm:spPr/>
      <dgm:t>
        <a:bodyPr/>
        <a:lstStyle/>
        <a:p>
          <a:endParaRPr lang="it-IT"/>
        </a:p>
      </dgm:t>
    </dgm:pt>
    <dgm:pt modelId="{5931EE8C-DB23-4938-8579-49180CB67649}" type="pres">
      <dgm:prSet presAssocID="{45CAC326-B6E6-45AB-B6F1-7E0EC78A6D95}" presName="cycle" presStyleCnt="0"/>
      <dgm:spPr/>
      <dgm:t>
        <a:bodyPr/>
        <a:lstStyle/>
        <a:p>
          <a:endParaRPr lang="it-IT"/>
        </a:p>
      </dgm:t>
    </dgm:pt>
    <dgm:pt modelId="{8C00AF9C-C3A8-44B9-B5CF-CEF1CA498B84}" type="pres">
      <dgm:prSet presAssocID="{45CAC326-B6E6-45AB-B6F1-7E0EC78A6D95}" presName="srcNode" presStyleLbl="node1" presStyleIdx="0" presStyleCnt="3"/>
      <dgm:spPr/>
      <dgm:t>
        <a:bodyPr/>
        <a:lstStyle/>
        <a:p>
          <a:endParaRPr lang="it-IT"/>
        </a:p>
      </dgm:t>
    </dgm:pt>
    <dgm:pt modelId="{A18FF341-86CE-494D-B60B-AAD1E790FC1E}" type="pres">
      <dgm:prSet presAssocID="{45CAC326-B6E6-45AB-B6F1-7E0EC78A6D95}" presName="conn" presStyleLbl="parChTrans1D2" presStyleIdx="0" presStyleCnt="1"/>
      <dgm:spPr/>
      <dgm:t>
        <a:bodyPr/>
        <a:lstStyle/>
        <a:p>
          <a:endParaRPr lang="it-IT"/>
        </a:p>
      </dgm:t>
    </dgm:pt>
    <dgm:pt modelId="{04A9FEE9-B342-4EA8-834F-89603242912C}" type="pres">
      <dgm:prSet presAssocID="{45CAC326-B6E6-45AB-B6F1-7E0EC78A6D95}" presName="extraNode" presStyleLbl="node1" presStyleIdx="0" presStyleCnt="3"/>
      <dgm:spPr/>
      <dgm:t>
        <a:bodyPr/>
        <a:lstStyle/>
        <a:p>
          <a:endParaRPr lang="it-IT"/>
        </a:p>
      </dgm:t>
    </dgm:pt>
    <dgm:pt modelId="{4864BC92-65DB-4B67-90B8-B89288C76285}" type="pres">
      <dgm:prSet presAssocID="{45CAC326-B6E6-45AB-B6F1-7E0EC78A6D95}" presName="dstNode" presStyleLbl="node1" presStyleIdx="0" presStyleCnt="3"/>
      <dgm:spPr/>
      <dgm:t>
        <a:bodyPr/>
        <a:lstStyle/>
        <a:p>
          <a:endParaRPr lang="it-IT"/>
        </a:p>
      </dgm:t>
    </dgm:pt>
    <dgm:pt modelId="{CCFAF5D0-20B5-4D5A-9F86-EE5ADE9460EF}" type="pres">
      <dgm:prSet presAssocID="{2091C183-22B7-4AFA-945E-7374EF01311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4FF610-A7EB-498D-A439-092BE2D0AC1B}" type="pres">
      <dgm:prSet presAssocID="{2091C183-22B7-4AFA-945E-7374EF013113}" presName="accent_1" presStyleCnt="0"/>
      <dgm:spPr/>
      <dgm:t>
        <a:bodyPr/>
        <a:lstStyle/>
        <a:p>
          <a:endParaRPr lang="it-IT"/>
        </a:p>
      </dgm:t>
    </dgm:pt>
    <dgm:pt modelId="{99FED649-6567-4058-8F4A-F631FEE35AB9}" type="pres">
      <dgm:prSet presAssocID="{2091C183-22B7-4AFA-945E-7374EF013113}" presName="accentRepeatNode" presStyleLbl="solidFgAcc1" presStyleIdx="0" presStyleCnt="3"/>
      <dgm:spPr/>
      <dgm:t>
        <a:bodyPr/>
        <a:lstStyle/>
        <a:p>
          <a:endParaRPr lang="it-IT"/>
        </a:p>
      </dgm:t>
    </dgm:pt>
    <dgm:pt modelId="{3C08042F-90F2-41E5-95CE-D45558823186}" type="pres">
      <dgm:prSet presAssocID="{99B895B0-2C44-4D4F-A7BC-9AD71321DF7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74E806-15AC-48ED-AE60-4035972C0206}" type="pres">
      <dgm:prSet presAssocID="{99B895B0-2C44-4D4F-A7BC-9AD71321DF7F}" presName="accent_2" presStyleCnt="0"/>
      <dgm:spPr/>
      <dgm:t>
        <a:bodyPr/>
        <a:lstStyle/>
        <a:p>
          <a:endParaRPr lang="it-IT"/>
        </a:p>
      </dgm:t>
    </dgm:pt>
    <dgm:pt modelId="{BA9507F8-0BE2-4586-88EC-7DF717456F95}" type="pres">
      <dgm:prSet presAssocID="{99B895B0-2C44-4D4F-A7BC-9AD71321DF7F}" presName="accentRepeatNode" presStyleLbl="solidFgAcc1" presStyleIdx="1" presStyleCnt="3"/>
      <dgm:spPr/>
      <dgm:t>
        <a:bodyPr/>
        <a:lstStyle/>
        <a:p>
          <a:endParaRPr lang="it-IT"/>
        </a:p>
      </dgm:t>
    </dgm:pt>
    <dgm:pt modelId="{D23F4493-A94D-4B29-B561-12CEE5564BF0}" type="pres">
      <dgm:prSet presAssocID="{C364BD90-5645-43DE-9BAB-3C98F4E51F1C}" presName="text_3" presStyleLbl="node1" presStyleIdx="2" presStyleCnt="3" custLinFactNeighborX="216" custLinFactNeighborY="15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8A4F4F-9CE3-4EE9-B36A-A963EFE567EB}" type="pres">
      <dgm:prSet presAssocID="{C364BD90-5645-43DE-9BAB-3C98F4E51F1C}" presName="accent_3" presStyleCnt="0"/>
      <dgm:spPr/>
      <dgm:t>
        <a:bodyPr/>
        <a:lstStyle/>
        <a:p>
          <a:endParaRPr lang="it-IT"/>
        </a:p>
      </dgm:t>
    </dgm:pt>
    <dgm:pt modelId="{5AF492BA-6F84-45E3-BF67-A28852B60FCC}" type="pres">
      <dgm:prSet presAssocID="{C364BD90-5645-43DE-9BAB-3C98F4E51F1C}" presName="accentRepeatNode" presStyleLbl="solidFgAcc1" presStyleIdx="2" presStyleCnt="3"/>
      <dgm:spPr/>
      <dgm:t>
        <a:bodyPr/>
        <a:lstStyle/>
        <a:p>
          <a:endParaRPr lang="it-IT"/>
        </a:p>
      </dgm:t>
    </dgm:pt>
  </dgm:ptLst>
  <dgm:cxnLst>
    <dgm:cxn modelId="{065CB693-A847-4F3F-80DA-E435231CDF04}" type="presOf" srcId="{45CAC326-B6E6-45AB-B6F1-7E0EC78A6D95}" destId="{E9EC5F46-BAC3-4CBD-B3BC-C3EE33972FF6}" srcOrd="0" destOrd="0" presId="urn:microsoft.com/office/officeart/2008/layout/VerticalCurvedList"/>
    <dgm:cxn modelId="{275E9707-458A-4C4F-8810-496A708FCF94}" type="presOf" srcId="{2C72918B-D01D-473D-99B4-4A1173908C7F}" destId="{A18FF341-86CE-494D-B60B-AAD1E790FC1E}" srcOrd="0" destOrd="0" presId="urn:microsoft.com/office/officeart/2008/layout/VerticalCurvedList"/>
    <dgm:cxn modelId="{1F337579-4357-4F4F-A787-8B46D9DA01D6}" srcId="{45CAC326-B6E6-45AB-B6F1-7E0EC78A6D95}" destId="{2091C183-22B7-4AFA-945E-7374EF013113}" srcOrd="0" destOrd="0" parTransId="{4179D15B-50AC-41E1-90CA-A9CC9DAE775C}" sibTransId="{2C72918B-D01D-473D-99B4-4A1173908C7F}"/>
    <dgm:cxn modelId="{971AACBD-93B8-4404-A281-FD0CC88389FC}" srcId="{45CAC326-B6E6-45AB-B6F1-7E0EC78A6D95}" destId="{99B895B0-2C44-4D4F-A7BC-9AD71321DF7F}" srcOrd="1" destOrd="0" parTransId="{C46B9AB8-A315-4565-8DA5-6937DED95D80}" sibTransId="{7D175EB5-07BD-418A-9186-9487870BB257}"/>
    <dgm:cxn modelId="{2B7315D7-BFA7-413B-B5C2-2CFCF95E1B3F}" srcId="{45CAC326-B6E6-45AB-B6F1-7E0EC78A6D95}" destId="{C364BD90-5645-43DE-9BAB-3C98F4E51F1C}" srcOrd="2" destOrd="0" parTransId="{C9150020-C08F-46CB-8983-56C4A0F2C0F3}" sibTransId="{EEDA83BA-DC22-43FA-A597-26AC8AEFBC66}"/>
    <dgm:cxn modelId="{EDE5F79D-2633-407B-916C-4283684B6E65}" type="presOf" srcId="{C364BD90-5645-43DE-9BAB-3C98F4E51F1C}" destId="{D23F4493-A94D-4B29-B561-12CEE5564BF0}" srcOrd="0" destOrd="0" presId="urn:microsoft.com/office/officeart/2008/layout/VerticalCurvedList"/>
    <dgm:cxn modelId="{156FB703-FC92-4D38-9ECA-6D302B1C6E79}" type="presOf" srcId="{2091C183-22B7-4AFA-945E-7374EF013113}" destId="{CCFAF5D0-20B5-4D5A-9F86-EE5ADE9460EF}" srcOrd="0" destOrd="0" presId="urn:microsoft.com/office/officeart/2008/layout/VerticalCurvedList"/>
    <dgm:cxn modelId="{7DE51368-2725-4255-A300-AB668114FE2F}" type="presOf" srcId="{99B895B0-2C44-4D4F-A7BC-9AD71321DF7F}" destId="{3C08042F-90F2-41E5-95CE-D45558823186}" srcOrd="0" destOrd="0" presId="urn:microsoft.com/office/officeart/2008/layout/VerticalCurvedList"/>
    <dgm:cxn modelId="{7DD52168-BF4C-4E7E-9CE0-12B2EA46F9CA}" type="presParOf" srcId="{E9EC5F46-BAC3-4CBD-B3BC-C3EE33972FF6}" destId="{8E25AF3E-1E51-498A-99FE-2BA3C1749EC2}" srcOrd="0" destOrd="0" presId="urn:microsoft.com/office/officeart/2008/layout/VerticalCurvedList"/>
    <dgm:cxn modelId="{D5878CE5-1EB3-4F77-B4CB-172F39267009}" type="presParOf" srcId="{8E25AF3E-1E51-498A-99FE-2BA3C1749EC2}" destId="{5931EE8C-DB23-4938-8579-49180CB67649}" srcOrd="0" destOrd="0" presId="urn:microsoft.com/office/officeart/2008/layout/VerticalCurvedList"/>
    <dgm:cxn modelId="{C835C420-63AE-4EB1-91F1-BE1D0867033F}" type="presParOf" srcId="{5931EE8C-DB23-4938-8579-49180CB67649}" destId="{8C00AF9C-C3A8-44B9-B5CF-CEF1CA498B84}" srcOrd="0" destOrd="0" presId="urn:microsoft.com/office/officeart/2008/layout/VerticalCurvedList"/>
    <dgm:cxn modelId="{11B73F3F-93C1-40C7-AF6B-E083141ED20C}" type="presParOf" srcId="{5931EE8C-DB23-4938-8579-49180CB67649}" destId="{A18FF341-86CE-494D-B60B-AAD1E790FC1E}" srcOrd="1" destOrd="0" presId="urn:microsoft.com/office/officeart/2008/layout/VerticalCurvedList"/>
    <dgm:cxn modelId="{63F58E6C-CFCD-48D3-804C-3D308791CDA3}" type="presParOf" srcId="{5931EE8C-DB23-4938-8579-49180CB67649}" destId="{04A9FEE9-B342-4EA8-834F-89603242912C}" srcOrd="2" destOrd="0" presId="urn:microsoft.com/office/officeart/2008/layout/VerticalCurvedList"/>
    <dgm:cxn modelId="{B3293706-E86E-417D-913C-6CAFE9FED36C}" type="presParOf" srcId="{5931EE8C-DB23-4938-8579-49180CB67649}" destId="{4864BC92-65DB-4B67-90B8-B89288C76285}" srcOrd="3" destOrd="0" presId="urn:microsoft.com/office/officeart/2008/layout/VerticalCurvedList"/>
    <dgm:cxn modelId="{19E50A13-3F05-4766-9383-1A5B086B2657}" type="presParOf" srcId="{8E25AF3E-1E51-498A-99FE-2BA3C1749EC2}" destId="{CCFAF5D0-20B5-4D5A-9F86-EE5ADE9460EF}" srcOrd="1" destOrd="0" presId="urn:microsoft.com/office/officeart/2008/layout/VerticalCurvedList"/>
    <dgm:cxn modelId="{89F34E19-1898-477A-958D-904BFDF90B1E}" type="presParOf" srcId="{8E25AF3E-1E51-498A-99FE-2BA3C1749EC2}" destId="{854FF610-A7EB-498D-A439-092BE2D0AC1B}" srcOrd="2" destOrd="0" presId="urn:microsoft.com/office/officeart/2008/layout/VerticalCurvedList"/>
    <dgm:cxn modelId="{34690E9B-AFB9-400E-8AA9-759F6412716C}" type="presParOf" srcId="{854FF610-A7EB-498D-A439-092BE2D0AC1B}" destId="{99FED649-6567-4058-8F4A-F631FEE35AB9}" srcOrd="0" destOrd="0" presId="urn:microsoft.com/office/officeart/2008/layout/VerticalCurvedList"/>
    <dgm:cxn modelId="{6BCF386C-16C1-4C73-98FB-CC3C164E1604}" type="presParOf" srcId="{8E25AF3E-1E51-498A-99FE-2BA3C1749EC2}" destId="{3C08042F-90F2-41E5-95CE-D45558823186}" srcOrd="3" destOrd="0" presId="urn:microsoft.com/office/officeart/2008/layout/VerticalCurvedList"/>
    <dgm:cxn modelId="{F29EA47A-5AA1-4A14-8EB5-69F3B195914C}" type="presParOf" srcId="{8E25AF3E-1E51-498A-99FE-2BA3C1749EC2}" destId="{5E74E806-15AC-48ED-AE60-4035972C0206}" srcOrd="4" destOrd="0" presId="urn:microsoft.com/office/officeart/2008/layout/VerticalCurvedList"/>
    <dgm:cxn modelId="{BC4E5D9B-B968-48EA-8F6D-FCCA1BBA99AF}" type="presParOf" srcId="{5E74E806-15AC-48ED-AE60-4035972C0206}" destId="{BA9507F8-0BE2-4586-88EC-7DF717456F95}" srcOrd="0" destOrd="0" presId="urn:microsoft.com/office/officeart/2008/layout/VerticalCurvedList"/>
    <dgm:cxn modelId="{79C1B75F-8EB4-4102-BF36-005629737B46}" type="presParOf" srcId="{8E25AF3E-1E51-498A-99FE-2BA3C1749EC2}" destId="{D23F4493-A94D-4B29-B561-12CEE5564BF0}" srcOrd="5" destOrd="0" presId="urn:microsoft.com/office/officeart/2008/layout/VerticalCurvedList"/>
    <dgm:cxn modelId="{55C662BA-0CEE-4ABC-96E2-54752B892A62}" type="presParOf" srcId="{8E25AF3E-1E51-498A-99FE-2BA3C1749EC2}" destId="{DF8A4F4F-9CE3-4EE9-B36A-A963EFE567EB}" srcOrd="6" destOrd="0" presId="urn:microsoft.com/office/officeart/2008/layout/VerticalCurvedList"/>
    <dgm:cxn modelId="{CC8B03B3-0FCC-4164-9151-5FD462632043}" type="presParOf" srcId="{DF8A4F4F-9CE3-4EE9-B36A-A963EFE567EB}" destId="{5AF492BA-6F84-45E3-BF67-A28852B60F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CAC326-B6E6-45AB-B6F1-7E0EC78A6D95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C364BD90-5645-43DE-9BAB-3C98F4E51F1C}">
      <dgm:prSet custT="1"/>
      <dgm:spPr/>
      <dgm:t>
        <a:bodyPr/>
        <a:lstStyle/>
        <a:p>
          <a:r>
            <a:rPr lang="it-IT" sz="1800" b="0" dirty="0" smtClean="0"/>
            <a:t>Denunciare immediatamente alle autorità competenti i casi sospetti di infezione</a:t>
          </a:r>
          <a:endParaRPr lang="it-IT" sz="1800" b="0" dirty="0"/>
        </a:p>
      </dgm:t>
    </dgm:pt>
    <dgm:pt modelId="{C9150020-C08F-46CB-8983-56C4A0F2C0F3}" type="parTrans" cxnId="{2B7315D7-BFA7-413B-B5C2-2CFCF95E1B3F}">
      <dgm:prSet/>
      <dgm:spPr/>
      <dgm:t>
        <a:bodyPr/>
        <a:lstStyle/>
        <a:p>
          <a:endParaRPr lang="it-IT"/>
        </a:p>
      </dgm:t>
    </dgm:pt>
    <dgm:pt modelId="{EEDA83BA-DC22-43FA-A597-26AC8AEFBC66}" type="sibTrans" cxnId="{2B7315D7-BFA7-413B-B5C2-2CFCF95E1B3F}">
      <dgm:prSet/>
      <dgm:spPr/>
      <dgm:t>
        <a:bodyPr/>
        <a:lstStyle/>
        <a:p>
          <a:endParaRPr lang="it-IT"/>
        </a:p>
      </dgm:t>
    </dgm:pt>
    <dgm:pt modelId="{2091C183-22B7-4AFA-945E-7374EF013113}">
      <dgm:prSet custT="1"/>
      <dgm:spPr/>
      <dgm:t>
        <a:bodyPr/>
        <a:lstStyle/>
        <a:p>
          <a:pPr algn="just"/>
          <a:r>
            <a:rPr lang="it-IT" sz="1800" u="sng" dirty="0" smtClean="0"/>
            <a:t>NON SOMMINISTRARE AI RUMINANTI</a:t>
          </a:r>
          <a:r>
            <a:rPr lang="it-IT" sz="1800" dirty="0" smtClean="0"/>
            <a:t>: farina di pesce, fosfato dicalcico e tricalcico di origine animale, prodotti derivati dal sangue e farine di sangue di animali non ruminanti, proteine di origine animale e mangimi che le contengono</a:t>
          </a:r>
          <a:endParaRPr lang="it-IT" sz="1800" b="1" dirty="0"/>
        </a:p>
      </dgm:t>
    </dgm:pt>
    <dgm:pt modelId="{4179D15B-50AC-41E1-90CA-A9CC9DAE775C}" type="parTrans" cxnId="{1F337579-4357-4F4F-A787-8B46D9DA01D6}">
      <dgm:prSet/>
      <dgm:spPr/>
      <dgm:t>
        <a:bodyPr/>
        <a:lstStyle/>
        <a:p>
          <a:endParaRPr lang="it-IT"/>
        </a:p>
      </dgm:t>
    </dgm:pt>
    <dgm:pt modelId="{2C72918B-D01D-473D-99B4-4A1173908C7F}" type="sibTrans" cxnId="{1F337579-4357-4F4F-A787-8B46D9DA01D6}">
      <dgm:prSet/>
      <dgm:spPr/>
      <dgm:t>
        <a:bodyPr/>
        <a:lstStyle/>
        <a:p>
          <a:endParaRPr lang="it-IT"/>
        </a:p>
      </dgm:t>
    </dgm:pt>
    <dgm:pt modelId="{99B895B0-2C44-4D4F-A7BC-9AD71321DF7F}">
      <dgm:prSet custT="1"/>
      <dgm:spPr/>
      <dgm:t>
        <a:bodyPr/>
        <a:lstStyle/>
        <a:p>
          <a:pPr algn="just"/>
          <a:r>
            <a:rPr lang="it-IT" sz="1800" u="sng" dirty="0" smtClean="0"/>
            <a:t>NON SOMMINISTRARE AGLI ANIMALI ALLEVATI</a:t>
          </a:r>
          <a:r>
            <a:rPr lang="it-IT" sz="1800" dirty="0" smtClean="0"/>
            <a:t>: farina di sangue di non ruminanti e proteine animali trasformate</a:t>
          </a:r>
          <a:endParaRPr lang="it-IT" sz="1800" b="0" dirty="0"/>
        </a:p>
      </dgm:t>
    </dgm:pt>
    <dgm:pt modelId="{C46B9AB8-A315-4565-8DA5-6937DED95D80}" type="parTrans" cxnId="{971AACBD-93B8-4404-A281-FD0CC88389FC}">
      <dgm:prSet/>
      <dgm:spPr/>
      <dgm:t>
        <a:bodyPr/>
        <a:lstStyle/>
        <a:p>
          <a:endParaRPr lang="it-IT"/>
        </a:p>
      </dgm:t>
    </dgm:pt>
    <dgm:pt modelId="{7D175EB5-07BD-418A-9186-9487870BB257}" type="sibTrans" cxnId="{971AACBD-93B8-4404-A281-FD0CC88389FC}">
      <dgm:prSet/>
      <dgm:spPr/>
      <dgm:t>
        <a:bodyPr/>
        <a:lstStyle/>
        <a:p>
          <a:endParaRPr lang="it-IT"/>
        </a:p>
      </dgm:t>
    </dgm:pt>
    <dgm:pt modelId="{E9EC5F46-BAC3-4CBD-B3BC-C3EE33972FF6}" type="pres">
      <dgm:prSet presAssocID="{45CAC326-B6E6-45AB-B6F1-7E0EC78A6D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8E25AF3E-1E51-498A-99FE-2BA3C1749EC2}" type="pres">
      <dgm:prSet presAssocID="{45CAC326-B6E6-45AB-B6F1-7E0EC78A6D95}" presName="Name1" presStyleCnt="0"/>
      <dgm:spPr/>
      <dgm:t>
        <a:bodyPr/>
        <a:lstStyle/>
        <a:p>
          <a:endParaRPr lang="it-IT"/>
        </a:p>
      </dgm:t>
    </dgm:pt>
    <dgm:pt modelId="{5931EE8C-DB23-4938-8579-49180CB67649}" type="pres">
      <dgm:prSet presAssocID="{45CAC326-B6E6-45AB-B6F1-7E0EC78A6D95}" presName="cycle" presStyleCnt="0"/>
      <dgm:spPr/>
      <dgm:t>
        <a:bodyPr/>
        <a:lstStyle/>
        <a:p>
          <a:endParaRPr lang="it-IT"/>
        </a:p>
      </dgm:t>
    </dgm:pt>
    <dgm:pt modelId="{8C00AF9C-C3A8-44B9-B5CF-CEF1CA498B84}" type="pres">
      <dgm:prSet presAssocID="{45CAC326-B6E6-45AB-B6F1-7E0EC78A6D95}" presName="srcNode" presStyleLbl="node1" presStyleIdx="0" presStyleCnt="3"/>
      <dgm:spPr/>
      <dgm:t>
        <a:bodyPr/>
        <a:lstStyle/>
        <a:p>
          <a:endParaRPr lang="it-IT"/>
        </a:p>
      </dgm:t>
    </dgm:pt>
    <dgm:pt modelId="{A18FF341-86CE-494D-B60B-AAD1E790FC1E}" type="pres">
      <dgm:prSet presAssocID="{45CAC326-B6E6-45AB-B6F1-7E0EC78A6D95}" presName="conn" presStyleLbl="parChTrans1D2" presStyleIdx="0" presStyleCnt="1"/>
      <dgm:spPr/>
      <dgm:t>
        <a:bodyPr/>
        <a:lstStyle/>
        <a:p>
          <a:endParaRPr lang="it-IT"/>
        </a:p>
      </dgm:t>
    </dgm:pt>
    <dgm:pt modelId="{04A9FEE9-B342-4EA8-834F-89603242912C}" type="pres">
      <dgm:prSet presAssocID="{45CAC326-B6E6-45AB-B6F1-7E0EC78A6D95}" presName="extraNode" presStyleLbl="node1" presStyleIdx="0" presStyleCnt="3"/>
      <dgm:spPr/>
      <dgm:t>
        <a:bodyPr/>
        <a:lstStyle/>
        <a:p>
          <a:endParaRPr lang="it-IT"/>
        </a:p>
      </dgm:t>
    </dgm:pt>
    <dgm:pt modelId="{4864BC92-65DB-4B67-90B8-B89288C76285}" type="pres">
      <dgm:prSet presAssocID="{45CAC326-B6E6-45AB-B6F1-7E0EC78A6D95}" presName="dstNode" presStyleLbl="node1" presStyleIdx="0" presStyleCnt="3"/>
      <dgm:spPr/>
      <dgm:t>
        <a:bodyPr/>
        <a:lstStyle/>
        <a:p>
          <a:endParaRPr lang="it-IT"/>
        </a:p>
      </dgm:t>
    </dgm:pt>
    <dgm:pt modelId="{CCFAF5D0-20B5-4D5A-9F86-EE5ADE9460EF}" type="pres">
      <dgm:prSet presAssocID="{2091C183-22B7-4AFA-945E-7374EF013113}" presName="text_1" presStyleLbl="node1" presStyleIdx="0" presStyleCnt="3" custScaleY="1292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4FF610-A7EB-498D-A439-092BE2D0AC1B}" type="pres">
      <dgm:prSet presAssocID="{2091C183-22B7-4AFA-945E-7374EF013113}" presName="accent_1" presStyleCnt="0"/>
      <dgm:spPr/>
      <dgm:t>
        <a:bodyPr/>
        <a:lstStyle/>
        <a:p>
          <a:endParaRPr lang="it-IT"/>
        </a:p>
      </dgm:t>
    </dgm:pt>
    <dgm:pt modelId="{99FED649-6567-4058-8F4A-F631FEE35AB9}" type="pres">
      <dgm:prSet presAssocID="{2091C183-22B7-4AFA-945E-7374EF013113}" presName="accentRepeatNode" presStyleLbl="solidFgAcc1" presStyleIdx="0" presStyleCnt="3"/>
      <dgm:spPr/>
      <dgm:t>
        <a:bodyPr/>
        <a:lstStyle/>
        <a:p>
          <a:endParaRPr lang="it-IT"/>
        </a:p>
      </dgm:t>
    </dgm:pt>
    <dgm:pt modelId="{3C08042F-90F2-41E5-95CE-D45558823186}" type="pres">
      <dgm:prSet presAssocID="{99B895B0-2C44-4D4F-A7BC-9AD71321DF7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74E806-15AC-48ED-AE60-4035972C0206}" type="pres">
      <dgm:prSet presAssocID="{99B895B0-2C44-4D4F-A7BC-9AD71321DF7F}" presName="accent_2" presStyleCnt="0"/>
      <dgm:spPr/>
      <dgm:t>
        <a:bodyPr/>
        <a:lstStyle/>
        <a:p>
          <a:endParaRPr lang="it-IT"/>
        </a:p>
      </dgm:t>
    </dgm:pt>
    <dgm:pt modelId="{BA9507F8-0BE2-4586-88EC-7DF717456F95}" type="pres">
      <dgm:prSet presAssocID="{99B895B0-2C44-4D4F-A7BC-9AD71321DF7F}" presName="accentRepeatNode" presStyleLbl="solidFgAcc1" presStyleIdx="1" presStyleCnt="3"/>
      <dgm:spPr/>
      <dgm:t>
        <a:bodyPr/>
        <a:lstStyle/>
        <a:p>
          <a:endParaRPr lang="it-IT"/>
        </a:p>
      </dgm:t>
    </dgm:pt>
    <dgm:pt modelId="{D23F4493-A94D-4B29-B561-12CEE5564BF0}" type="pres">
      <dgm:prSet presAssocID="{C364BD90-5645-43DE-9BAB-3C98F4E51F1C}" presName="text_3" presStyleLbl="node1" presStyleIdx="2" presStyleCnt="3" custLinFactNeighborX="216" custLinFactNeighborY="15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8A4F4F-9CE3-4EE9-B36A-A963EFE567EB}" type="pres">
      <dgm:prSet presAssocID="{C364BD90-5645-43DE-9BAB-3C98F4E51F1C}" presName="accent_3" presStyleCnt="0"/>
      <dgm:spPr/>
      <dgm:t>
        <a:bodyPr/>
        <a:lstStyle/>
        <a:p>
          <a:endParaRPr lang="it-IT"/>
        </a:p>
      </dgm:t>
    </dgm:pt>
    <dgm:pt modelId="{5AF492BA-6F84-45E3-BF67-A28852B60FCC}" type="pres">
      <dgm:prSet presAssocID="{C364BD90-5645-43DE-9BAB-3C98F4E51F1C}" presName="accentRepeatNode" presStyleLbl="solidFgAcc1" presStyleIdx="2" presStyleCnt="3"/>
      <dgm:spPr/>
      <dgm:t>
        <a:bodyPr/>
        <a:lstStyle/>
        <a:p>
          <a:endParaRPr lang="it-IT"/>
        </a:p>
      </dgm:t>
    </dgm:pt>
  </dgm:ptLst>
  <dgm:cxnLst>
    <dgm:cxn modelId="{065CB693-A847-4F3F-80DA-E435231CDF04}" type="presOf" srcId="{45CAC326-B6E6-45AB-B6F1-7E0EC78A6D95}" destId="{E9EC5F46-BAC3-4CBD-B3BC-C3EE33972FF6}" srcOrd="0" destOrd="0" presId="urn:microsoft.com/office/officeart/2008/layout/VerticalCurvedList"/>
    <dgm:cxn modelId="{275E9707-458A-4C4F-8810-496A708FCF94}" type="presOf" srcId="{2C72918B-D01D-473D-99B4-4A1173908C7F}" destId="{A18FF341-86CE-494D-B60B-AAD1E790FC1E}" srcOrd="0" destOrd="0" presId="urn:microsoft.com/office/officeart/2008/layout/VerticalCurvedList"/>
    <dgm:cxn modelId="{1F337579-4357-4F4F-A787-8B46D9DA01D6}" srcId="{45CAC326-B6E6-45AB-B6F1-7E0EC78A6D95}" destId="{2091C183-22B7-4AFA-945E-7374EF013113}" srcOrd="0" destOrd="0" parTransId="{4179D15B-50AC-41E1-90CA-A9CC9DAE775C}" sibTransId="{2C72918B-D01D-473D-99B4-4A1173908C7F}"/>
    <dgm:cxn modelId="{971AACBD-93B8-4404-A281-FD0CC88389FC}" srcId="{45CAC326-B6E6-45AB-B6F1-7E0EC78A6D95}" destId="{99B895B0-2C44-4D4F-A7BC-9AD71321DF7F}" srcOrd="1" destOrd="0" parTransId="{C46B9AB8-A315-4565-8DA5-6937DED95D80}" sibTransId="{7D175EB5-07BD-418A-9186-9487870BB257}"/>
    <dgm:cxn modelId="{2B7315D7-BFA7-413B-B5C2-2CFCF95E1B3F}" srcId="{45CAC326-B6E6-45AB-B6F1-7E0EC78A6D95}" destId="{C364BD90-5645-43DE-9BAB-3C98F4E51F1C}" srcOrd="2" destOrd="0" parTransId="{C9150020-C08F-46CB-8983-56C4A0F2C0F3}" sibTransId="{EEDA83BA-DC22-43FA-A597-26AC8AEFBC66}"/>
    <dgm:cxn modelId="{EDE5F79D-2633-407B-916C-4283684B6E65}" type="presOf" srcId="{C364BD90-5645-43DE-9BAB-3C98F4E51F1C}" destId="{D23F4493-A94D-4B29-B561-12CEE5564BF0}" srcOrd="0" destOrd="0" presId="urn:microsoft.com/office/officeart/2008/layout/VerticalCurvedList"/>
    <dgm:cxn modelId="{156FB703-FC92-4D38-9ECA-6D302B1C6E79}" type="presOf" srcId="{2091C183-22B7-4AFA-945E-7374EF013113}" destId="{CCFAF5D0-20B5-4D5A-9F86-EE5ADE9460EF}" srcOrd="0" destOrd="0" presId="urn:microsoft.com/office/officeart/2008/layout/VerticalCurvedList"/>
    <dgm:cxn modelId="{7DE51368-2725-4255-A300-AB668114FE2F}" type="presOf" srcId="{99B895B0-2C44-4D4F-A7BC-9AD71321DF7F}" destId="{3C08042F-90F2-41E5-95CE-D45558823186}" srcOrd="0" destOrd="0" presId="urn:microsoft.com/office/officeart/2008/layout/VerticalCurvedList"/>
    <dgm:cxn modelId="{7DD52168-BF4C-4E7E-9CE0-12B2EA46F9CA}" type="presParOf" srcId="{E9EC5F46-BAC3-4CBD-B3BC-C3EE33972FF6}" destId="{8E25AF3E-1E51-498A-99FE-2BA3C1749EC2}" srcOrd="0" destOrd="0" presId="urn:microsoft.com/office/officeart/2008/layout/VerticalCurvedList"/>
    <dgm:cxn modelId="{D5878CE5-1EB3-4F77-B4CB-172F39267009}" type="presParOf" srcId="{8E25AF3E-1E51-498A-99FE-2BA3C1749EC2}" destId="{5931EE8C-DB23-4938-8579-49180CB67649}" srcOrd="0" destOrd="0" presId="urn:microsoft.com/office/officeart/2008/layout/VerticalCurvedList"/>
    <dgm:cxn modelId="{C835C420-63AE-4EB1-91F1-BE1D0867033F}" type="presParOf" srcId="{5931EE8C-DB23-4938-8579-49180CB67649}" destId="{8C00AF9C-C3A8-44B9-B5CF-CEF1CA498B84}" srcOrd="0" destOrd="0" presId="urn:microsoft.com/office/officeart/2008/layout/VerticalCurvedList"/>
    <dgm:cxn modelId="{11B73F3F-93C1-40C7-AF6B-E083141ED20C}" type="presParOf" srcId="{5931EE8C-DB23-4938-8579-49180CB67649}" destId="{A18FF341-86CE-494D-B60B-AAD1E790FC1E}" srcOrd="1" destOrd="0" presId="urn:microsoft.com/office/officeart/2008/layout/VerticalCurvedList"/>
    <dgm:cxn modelId="{63F58E6C-CFCD-48D3-804C-3D308791CDA3}" type="presParOf" srcId="{5931EE8C-DB23-4938-8579-49180CB67649}" destId="{04A9FEE9-B342-4EA8-834F-89603242912C}" srcOrd="2" destOrd="0" presId="urn:microsoft.com/office/officeart/2008/layout/VerticalCurvedList"/>
    <dgm:cxn modelId="{B3293706-E86E-417D-913C-6CAFE9FED36C}" type="presParOf" srcId="{5931EE8C-DB23-4938-8579-49180CB67649}" destId="{4864BC92-65DB-4B67-90B8-B89288C76285}" srcOrd="3" destOrd="0" presId="urn:microsoft.com/office/officeart/2008/layout/VerticalCurvedList"/>
    <dgm:cxn modelId="{19E50A13-3F05-4766-9383-1A5B086B2657}" type="presParOf" srcId="{8E25AF3E-1E51-498A-99FE-2BA3C1749EC2}" destId="{CCFAF5D0-20B5-4D5A-9F86-EE5ADE9460EF}" srcOrd="1" destOrd="0" presId="urn:microsoft.com/office/officeart/2008/layout/VerticalCurvedList"/>
    <dgm:cxn modelId="{89F34E19-1898-477A-958D-904BFDF90B1E}" type="presParOf" srcId="{8E25AF3E-1E51-498A-99FE-2BA3C1749EC2}" destId="{854FF610-A7EB-498D-A439-092BE2D0AC1B}" srcOrd="2" destOrd="0" presId="urn:microsoft.com/office/officeart/2008/layout/VerticalCurvedList"/>
    <dgm:cxn modelId="{34690E9B-AFB9-400E-8AA9-759F6412716C}" type="presParOf" srcId="{854FF610-A7EB-498D-A439-092BE2D0AC1B}" destId="{99FED649-6567-4058-8F4A-F631FEE35AB9}" srcOrd="0" destOrd="0" presId="urn:microsoft.com/office/officeart/2008/layout/VerticalCurvedList"/>
    <dgm:cxn modelId="{6BCF386C-16C1-4C73-98FB-CC3C164E1604}" type="presParOf" srcId="{8E25AF3E-1E51-498A-99FE-2BA3C1749EC2}" destId="{3C08042F-90F2-41E5-95CE-D45558823186}" srcOrd="3" destOrd="0" presId="urn:microsoft.com/office/officeart/2008/layout/VerticalCurvedList"/>
    <dgm:cxn modelId="{F29EA47A-5AA1-4A14-8EB5-69F3B195914C}" type="presParOf" srcId="{8E25AF3E-1E51-498A-99FE-2BA3C1749EC2}" destId="{5E74E806-15AC-48ED-AE60-4035972C0206}" srcOrd="4" destOrd="0" presId="urn:microsoft.com/office/officeart/2008/layout/VerticalCurvedList"/>
    <dgm:cxn modelId="{BC4E5D9B-B968-48EA-8F6D-FCCA1BBA99AF}" type="presParOf" srcId="{5E74E806-15AC-48ED-AE60-4035972C0206}" destId="{BA9507F8-0BE2-4586-88EC-7DF717456F95}" srcOrd="0" destOrd="0" presId="urn:microsoft.com/office/officeart/2008/layout/VerticalCurvedList"/>
    <dgm:cxn modelId="{79C1B75F-8EB4-4102-BF36-005629737B46}" type="presParOf" srcId="{8E25AF3E-1E51-498A-99FE-2BA3C1749EC2}" destId="{D23F4493-A94D-4B29-B561-12CEE5564BF0}" srcOrd="5" destOrd="0" presId="urn:microsoft.com/office/officeart/2008/layout/VerticalCurvedList"/>
    <dgm:cxn modelId="{55C662BA-0CEE-4ABC-96E2-54752B892A62}" type="presParOf" srcId="{8E25AF3E-1E51-498A-99FE-2BA3C1749EC2}" destId="{DF8A4F4F-9CE3-4EE9-B36A-A963EFE567EB}" srcOrd="6" destOrd="0" presId="urn:microsoft.com/office/officeart/2008/layout/VerticalCurvedList"/>
    <dgm:cxn modelId="{CC8B03B3-0FCC-4164-9151-5FD462632043}" type="presParOf" srcId="{DF8A4F4F-9CE3-4EE9-B36A-A963EFE567EB}" destId="{5AF492BA-6F84-45E3-BF67-A28852B60F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CAC326-B6E6-45AB-B6F1-7E0EC78A6D95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BB6CC230-558C-4068-959D-361BCEB20B29}">
      <dgm:prSet custT="1"/>
      <dgm:spPr/>
      <dgm:t>
        <a:bodyPr/>
        <a:lstStyle/>
        <a:p>
          <a:r>
            <a:rPr lang="it-IT" sz="1800" dirty="0" smtClean="0"/>
            <a:t>Registrazione e idoneo controllo</a:t>
          </a:r>
        </a:p>
      </dgm:t>
    </dgm:pt>
    <dgm:pt modelId="{A5D3C127-2FFC-44FC-9088-C0F57C7D7645}" type="parTrans" cxnId="{A6D07A0A-4CB3-4D61-8E10-18A3E13BC9B3}">
      <dgm:prSet/>
      <dgm:spPr/>
      <dgm:t>
        <a:bodyPr/>
        <a:lstStyle/>
        <a:p>
          <a:endParaRPr lang="it-IT"/>
        </a:p>
      </dgm:t>
    </dgm:pt>
    <dgm:pt modelId="{01572C10-4F53-49F6-88F2-45BB651C756F}" type="sibTrans" cxnId="{A6D07A0A-4CB3-4D61-8E10-18A3E13BC9B3}">
      <dgm:prSet/>
      <dgm:spPr/>
      <dgm:t>
        <a:bodyPr/>
        <a:lstStyle/>
        <a:p>
          <a:endParaRPr lang="it-IT"/>
        </a:p>
      </dgm:t>
    </dgm:pt>
    <dgm:pt modelId="{B6AED371-FB72-4A04-A27F-6131949AF89E}">
      <dgm:prSet custT="1"/>
      <dgm:spPr/>
      <dgm:t>
        <a:bodyPr/>
        <a:lstStyle/>
        <a:p>
          <a:r>
            <a:rPr lang="it-IT" sz="1800" dirty="0" smtClean="0"/>
            <a:t>Personale con adeguate conoscenze e competenze professionali </a:t>
          </a:r>
          <a:endParaRPr lang="it-IT" sz="1800" b="1" dirty="0"/>
        </a:p>
      </dgm:t>
    </dgm:pt>
    <dgm:pt modelId="{D398E719-BBE4-4151-B02C-0155403CD3CF}" type="parTrans" cxnId="{796D6F7C-C4A6-486F-BDC1-471A0852505C}">
      <dgm:prSet/>
      <dgm:spPr/>
      <dgm:t>
        <a:bodyPr/>
        <a:lstStyle/>
        <a:p>
          <a:endParaRPr lang="it-IT"/>
        </a:p>
      </dgm:t>
    </dgm:pt>
    <dgm:pt modelId="{276B0E84-E5C8-4F93-8330-BA866257F3A2}" type="sibTrans" cxnId="{796D6F7C-C4A6-486F-BDC1-471A0852505C}">
      <dgm:prSet/>
      <dgm:spPr/>
      <dgm:t>
        <a:bodyPr/>
        <a:lstStyle/>
        <a:p>
          <a:endParaRPr lang="it-IT"/>
        </a:p>
      </dgm:t>
    </dgm:pt>
    <dgm:pt modelId="{D9A8DC0B-45C7-4E5A-81A1-C1DD0A8F057E}">
      <dgm:prSet custT="1"/>
      <dgm:spPr/>
      <dgm:t>
        <a:bodyPr/>
        <a:lstStyle/>
        <a:p>
          <a:r>
            <a:rPr lang="it-IT" sz="1800" b="0" dirty="0" smtClean="0"/>
            <a:t>Stabulazione e ricoveri adeguati </a:t>
          </a:r>
          <a:endParaRPr lang="it-IT" sz="1800" b="0" dirty="0"/>
        </a:p>
      </dgm:t>
    </dgm:pt>
    <dgm:pt modelId="{4BBAA630-85FC-4F23-B126-073DD152E8D1}" type="parTrans" cxnId="{5ECB05C5-B4A2-4658-8647-170B876541E2}">
      <dgm:prSet/>
      <dgm:spPr/>
      <dgm:t>
        <a:bodyPr/>
        <a:lstStyle/>
        <a:p>
          <a:endParaRPr lang="it-IT"/>
        </a:p>
      </dgm:t>
    </dgm:pt>
    <dgm:pt modelId="{467F72B5-84B8-465A-91E7-60EEB7A7DEB1}" type="sibTrans" cxnId="{5ECB05C5-B4A2-4658-8647-170B876541E2}">
      <dgm:prSet/>
      <dgm:spPr/>
      <dgm:t>
        <a:bodyPr/>
        <a:lstStyle/>
        <a:p>
          <a:endParaRPr lang="it-IT"/>
        </a:p>
      </dgm:t>
    </dgm:pt>
    <dgm:pt modelId="{54C323A7-4F7E-4ECD-9481-23DF2920A377}">
      <dgm:prSet custT="1"/>
      <dgm:spPr/>
      <dgm:t>
        <a:bodyPr/>
        <a:lstStyle/>
        <a:p>
          <a:r>
            <a:rPr lang="it-IT" sz="1800" dirty="0" smtClean="0"/>
            <a:t>Cura, igiene e mutilazioni</a:t>
          </a:r>
          <a:endParaRPr lang="it-IT" sz="1800" b="1" dirty="0"/>
        </a:p>
      </dgm:t>
    </dgm:pt>
    <dgm:pt modelId="{4567555D-4631-47D1-8097-859879F2AC49}" type="parTrans" cxnId="{9C6566D3-712D-4A50-9BBA-E7FAB26AF95E}">
      <dgm:prSet/>
      <dgm:spPr/>
      <dgm:t>
        <a:bodyPr/>
        <a:lstStyle/>
        <a:p>
          <a:endParaRPr lang="it-IT"/>
        </a:p>
      </dgm:t>
    </dgm:pt>
    <dgm:pt modelId="{05702C62-5B4F-4201-B55E-3A6A42913584}" type="sibTrans" cxnId="{9C6566D3-712D-4A50-9BBA-E7FAB26AF95E}">
      <dgm:prSet/>
      <dgm:spPr/>
      <dgm:t>
        <a:bodyPr/>
        <a:lstStyle/>
        <a:p>
          <a:endParaRPr lang="it-IT"/>
        </a:p>
      </dgm:t>
    </dgm:pt>
    <dgm:pt modelId="{C364BD90-5645-43DE-9BAB-3C98F4E51F1C}">
      <dgm:prSet custT="1"/>
      <dgm:spPr/>
      <dgm:t>
        <a:bodyPr/>
        <a:lstStyle/>
        <a:p>
          <a:r>
            <a:rPr lang="it-IT" sz="1800" dirty="0" smtClean="0"/>
            <a:t>Igiene dei locali</a:t>
          </a:r>
          <a:endParaRPr lang="it-IT" sz="1800" b="1" dirty="0"/>
        </a:p>
      </dgm:t>
    </dgm:pt>
    <dgm:pt modelId="{C9150020-C08F-46CB-8983-56C4A0F2C0F3}" type="parTrans" cxnId="{2B7315D7-BFA7-413B-B5C2-2CFCF95E1B3F}">
      <dgm:prSet/>
      <dgm:spPr/>
      <dgm:t>
        <a:bodyPr/>
        <a:lstStyle/>
        <a:p>
          <a:endParaRPr lang="it-IT"/>
        </a:p>
      </dgm:t>
    </dgm:pt>
    <dgm:pt modelId="{EEDA83BA-DC22-43FA-A597-26AC8AEFBC66}" type="sibTrans" cxnId="{2B7315D7-BFA7-413B-B5C2-2CFCF95E1B3F}">
      <dgm:prSet/>
      <dgm:spPr/>
      <dgm:t>
        <a:bodyPr/>
        <a:lstStyle/>
        <a:p>
          <a:endParaRPr lang="it-IT"/>
        </a:p>
      </dgm:t>
    </dgm:pt>
    <dgm:pt modelId="{7639A807-FCA2-467B-AAE4-FE14F4F3FF50}">
      <dgm:prSet custT="1"/>
      <dgm:spPr/>
      <dgm:t>
        <a:bodyPr/>
        <a:lstStyle/>
        <a:p>
          <a:r>
            <a:rPr lang="it-IT" sz="1800" dirty="0" smtClean="0"/>
            <a:t>Alimentazione e abbeveraggio</a:t>
          </a:r>
          <a:endParaRPr lang="it-IT" sz="1800" dirty="0"/>
        </a:p>
      </dgm:t>
    </dgm:pt>
    <dgm:pt modelId="{0D2C4D65-A060-4A6E-8873-DF4E14F9F00C}" type="parTrans" cxnId="{851C58B7-3AD5-4895-9325-3956544C11BC}">
      <dgm:prSet/>
      <dgm:spPr/>
      <dgm:t>
        <a:bodyPr/>
        <a:lstStyle/>
        <a:p>
          <a:endParaRPr lang="it-IT"/>
        </a:p>
      </dgm:t>
    </dgm:pt>
    <dgm:pt modelId="{F293C27E-0F04-469A-92D5-51E913A52CFA}" type="sibTrans" cxnId="{851C58B7-3AD5-4895-9325-3956544C11BC}">
      <dgm:prSet/>
      <dgm:spPr/>
      <dgm:t>
        <a:bodyPr/>
        <a:lstStyle/>
        <a:p>
          <a:endParaRPr lang="it-IT"/>
        </a:p>
      </dgm:t>
    </dgm:pt>
    <dgm:pt modelId="{8EE8C9EA-39ED-4109-AA14-1926AC303BC4}">
      <dgm:prSet custT="1"/>
      <dgm:spPr/>
      <dgm:t>
        <a:bodyPr/>
        <a:lstStyle/>
        <a:p>
          <a:r>
            <a:rPr lang="it-IT" sz="1800" dirty="0" smtClean="0"/>
            <a:t>Condizioni specifiche (legatura vitelli, mutilazioni suini e vitelli, etc.)</a:t>
          </a:r>
          <a:endParaRPr lang="it-IT" sz="1800" dirty="0"/>
        </a:p>
      </dgm:t>
    </dgm:pt>
    <dgm:pt modelId="{65DDEE96-E840-4152-9B4D-664665FD861E}" type="parTrans" cxnId="{10B163D5-62CF-4642-9785-ABDFB5410931}">
      <dgm:prSet/>
      <dgm:spPr/>
      <dgm:t>
        <a:bodyPr/>
        <a:lstStyle/>
        <a:p>
          <a:endParaRPr lang="it-IT"/>
        </a:p>
      </dgm:t>
    </dgm:pt>
    <dgm:pt modelId="{CA335938-9FC4-4E19-9271-95F4929134C9}" type="sibTrans" cxnId="{10B163D5-62CF-4642-9785-ABDFB5410931}">
      <dgm:prSet/>
      <dgm:spPr/>
      <dgm:t>
        <a:bodyPr/>
        <a:lstStyle/>
        <a:p>
          <a:endParaRPr lang="it-IT"/>
        </a:p>
      </dgm:t>
    </dgm:pt>
    <dgm:pt modelId="{E9EC5F46-BAC3-4CBD-B3BC-C3EE33972FF6}" type="pres">
      <dgm:prSet presAssocID="{45CAC326-B6E6-45AB-B6F1-7E0EC78A6D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8E25AF3E-1E51-498A-99FE-2BA3C1749EC2}" type="pres">
      <dgm:prSet presAssocID="{45CAC326-B6E6-45AB-B6F1-7E0EC78A6D95}" presName="Name1" presStyleCnt="0"/>
      <dgm:spPr/>
      <dgm:t>
        <a:bodyPr/>
        <a:lstStyle/>
        <a:p>
          <a:endParaRPr lang="it-IT"/>
        </a:p>
      </dgm:t>
    </dgm:pt>
    <dgm:pt modelId="{5931EE8C-DB23-4938-8579-49180CB67649}" type="pres">
      <dgm:prSet presAssocID="{45CAC326-B6E6-45AB-B6F1-7E0EC78A6D95}" presName="cycle" presStyleCnt="0"/>
      <dgm:spPr/>
      <dgm:t>
        <a:bodyPr/>
        <a:lstStyle/>
        <a:p>
          <a:endParaRPr lang="it-IT"/>
        </a:p>
      </dgm:t>
    </dgm:pt>
    <dgm:pt modelId="{8C00AF9C-C3A8-44B9-B5CF-CEF1CA498B84}" type="pres">
      <dgm:prSet presAssocID="{45CAC326-B6E6-45AB-B6F1-7E0EC78A6D95}" presName="srcNode" presStyleLbl="node1" presStyleIdx="0" presStyleCnt="7"/>
      <dgm:spPr/>
      <dgm:t>
        <a:bodyPr/>
        <a:lstStyle/>
        <a:p>
          <a:endParaRPr lang="it-IT"/>
        </a:p>
      </dgm:t>
    </dgm:pt>
    <dgm:pt modelId="{A18FF341-86CE-494D-B60B-AAD1E790FC1E}" type="pres">
      <dgm:prSet presAssocID="{45CAC326-B6E6-45AB-B6F1-7E0EC78A6D95}" presName="conn" presStyleLbl="parChTrans1D2" presStyleIdx="0" presStyleCnt="1"/>
      <dgm:spPr/>
      <dgm:t>
        <a:bodyPr/>
        <a:lstStyle/>
        <a:p>
          <a:endParaRPr lang="it-IT"/>
        </a:p>
      </dgm:t>
    </dgm:pt>
    <dgm:pt modelId="{04A9FEE9-B342-4EA8-834F-89603242912C}" type="pres">
      <dgm:prSet presAssocID="{45CAC326-B6E6-45AB-B6F1-7E0EC78A6D95}" presName="extraNode" presStyleLbl="node1" presStyleIdx="0" presStyleCnt="7"/>
      <dgm:spPr/>
      <dgm:t>
        <a:bodyPr/>
        <a:lstStyle/>
        <a:p>
          <a:endParaRPr lang="it-IT"/>
        </a:p>
      </dgm:t>
    </dgm:pt>
    <dgm:pt modelId="{4864BC92-65DB-4B67-90B8-B89288C76285}" type="pres">
      <dgm:prSet presAssocID="{45CAC326-B6E6-45AB-B6F1-7E0EC78A6D95}" presName="dstNode" presStyleLbl="node1" presStyleIdx="0" presStyleCnt="7"/>
      <dgm:spPr/>
      <dgm:t>
        <a:bodyPr/>
        <a:lstStyle/>
        <a:p>
          <a:endParaRPr lang="it-IT"/>
        </a:p>
      </dgm:t>
    </dgm:pt>
    <dgm:pt modelId="{03A8A171-AB3A-4617-A8CA-DB7A5C5665CF}" type="pres">
      <dgm:prSet presAssocID="{B6AED371-FB72-4A04-A27F-6131949AF89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C611A9-C25D-4550-892C-EC41862AAF9E}" type="pres">
      <dgm:prSet presAssocID="{B6AED371-FB72-4A04-A27F-6131949AF89E}" presName="accent_1" presStyleCnt="0"/>
      <dgm:spPr/>
      <dgm:t>
        <a:bodyPr/>
        <a:lstStyle/>
        <a:p>
          <a:endParaRPr lang="it-IT"/>
        </a:p>
      </dgm:t>
    </dgm:pt>
    <dgm:pt modelId="{240C93F5-BBB0-41A8-BD4E-0DACAD9B2FF4}" type="pres">
      <dgm:prSet presAssocID="{B6AED371-FB72-4A04-A27F-6131949AF89E}" presName="accentRepeatNode" presStyleLbl="solidFgAcc1" presStyleIdx="0" presStyleCnt="7"/>
      <dgm:spPr/>
      <dgm:t>
        <a:bodyPr/>
        <a:lstStyle/>
        <a:p>
          <a:endParaRPr lang="it-IT"/>
        </a:p>
      </dgm:t>
    </dgm:pt>
    <dgm:pt modelId="{101D1F31-4D52-4369-8547-9A0CEBBA8383}" type="pres">
      <dgm:prSet presAssocID="{BB6CC230-558C-4068-959D-361BCEB20B2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B078EC-F446-49B5-9FB2-55A052D02BAD}" type="pres">
      <dgm:prSet presAssocID="{BB6CC230-558C-4068-959D-361BCEB20B29}" presName="accent_2" presStyleCnt="0"/>
      <dgm:spPr/>
      <dgm:t>
        <a:bodyPr/>
        <a:lstStyle/>
        <a:p>
          <a:endParaRPr lang="it-IT"/>
        </a:p>
      </dgm:t>
    </dgm:pt>
    <dgm:pt modelId="{99EC489B-E665-4F4D-BD2C-8AFF82D5283E}" type="pres">
      <dgm:prSet presAssocID="{BB6CC230-558C-4068-959D-361BCEB20B29}" presName="accentRepeatNode" presStyleLbl="solidFgAcc1" presStyleIdx="1" presStyleCnt="7"/>
      <dgm:spPr/>
      <dgm:t>
        <a:bodyPr/>
        <a:lstStyle/>
        <a:p>
          <a:endParaRPr lang="it-IT"/>
        </a:p>
      </dgm:t>
    </dgm:pt>
    <dgm:pt modelId="{BCF75A2C-1119-4546-BA65-05DCE5D7CF77}" type="pres">
      <dgm:prSet presAssocID="{7639A807-FCA2-467B-AAE4-FE14F4F3FF5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AB637D-6DE0-4F25-BF63-7EBD778CAA16}" type="pres">
      <dgm:prSet presAssocID="{7639A807-FCA2-467B-AAE4-FE14F4F3FF50}" presName="accent_3" presStyleCnt="0"/>
      <dgm:spPr/>
      <dgm:t>
        <a:bodyPr/>
        <a:lstStyle/>
        <a:p>
          <a:endParaRPr lang="it-IT"/>
        </a:p>
      </dgm:t>
    </dgm:pt>
    <dgm:pt modelId="{9E6B0938-46B6-4634-84D5-FCE98D30710A}" type="pres">
      <dgm:prSet presAssocID="{7639A807-FCA2-467B-AAE4-FE14F4F3FF50}" presName="accentRepeatNode" presStyleLbl="solidFgAcc1" presStyleIdx="2" presStyleCnt="7"/>
      <dgm:spPr/>
      <dgm:t>
        <a:bodyPr/>
        <a:lstStyle/>
        <a:p>
          <a:endParaRPr lang="it-IT"/>
        </a:p>
      </dgm:t>
    </dgm:pt>
    <dgm:pt modelId="{D24B7248-0B32-44CB-B0D9-30395FF01515}" type="pres">
      <dgm:prSet presAssocID="{54C323A7-4F7E-4ECD-9481-23DF2920A37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DD10F7-37CF-4A50-B2F7-E5A3E4EFB3C7}" type="pres">
      <dgm:prSet presAssocID="{54C323A7-4F7E-4ECD-9481-23DF2920A377}" presName="accent_4" presStyleCnt="0"/>
      <dgm:spPr/>
      <dgm:t>
        <a:bodyPr/>
        <a:lstStyle/>
        <a:p>
          <a:endParaRPr lang="it-IT"/>
        </a:p>
      </dgm:t>
    </dgm:pt>
    <dgm:pt modelId="{C0F6712F-F6E1-485E-804A-D09148B5D886}" type="pres">
      <dgm:prSet presAssocID="{54C323A7-4F7E-4ECD-9481-23DF2920A377}" presName="accentRepeatNode" presStyleLbl="solidFgAcc1" presStyleIdx="3" presStyleCnt="7"/>
      <dgm:spPr/>
      <dgm:t>
        <a:bodyPr/>
        <a:lstStyle/>
        <a:p>
          <a:endParaRPr lang="it-IT"/>
        </a:p>
      </dgm:t>
    </dgm:pt>
    <dgm:pt modelId="{179E3DE3-1B1C-4CD7-979E-9CDF2086A292}" type="pres">
      <dgm:prSet presAssocID="{8EE8C9EA-39ED-4109-AA14-1926AC303BC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6A6608-8C02-44BF-A01C-98526D60ADED}" type="pres">
      <dgm:prSet presAssocID="{8EE8C9EA-39ED-4109-AA14-1926AC303BC4}" presName="accent_5" presStyleCnt="0"/>
      <dgm:spPr/>
      <dgm:t>
        <a:bodyPr/>
        <a:lstStyle/>
        <a:p>
          <a:endParaRPr lang="it-IT"/>
        </a:p>
      </dgm:t>
    </dgm:pt>
    <dgm:pt modelId="{A4E37B99-F17B-4484-8A90-4C797A96222D}" type="pres">
      <dgm:prSet presAssocID="{8EE8C9EA-39ED-4109-AA14-1926AC303BC4}" presName="accentRepeatNode" presStyleLbl="solidFgAcc1" presStyleIdx="4" presStyleCnt="7"/>
      <dgm:spPr/>
      <dgm:t>
        <a:bodyPr/>
        <a:lstStyle/>
        <a:p>
          <a:endParaRPr lang="it-IT"/>
        </a:p>
      </dgm:t>
    </dgm:pt>
    <dgm:pt modelId="{34621D6C-F45D-47CC-8B6F-392BB85C64D2}" type="pres">
      <dgm:prSet presAssocID="{D9A8DC0B-45C7-4E5A-81A1-C1DD0A8F057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A928C-BE79-49C2-987F-F8C958E721B5}" type="pres">
      <dgm:prSet presAssocID="{D9A8DC0B-45C7-4E5A-81A1-C1DD0A8F057E}" presName="accent_6" presStyleCnt="0"/>
      <dgm:spPr/>
      <dgm:t>
        <a:bodyPr/>
        <a:lstStyle/>
        <a:p>
          <a:endParaRPr lang="it-IT"/>
        </a:p>
      </dgm:t>
    </dgm:pt>
    <dgm:pt modelId="{9E6A8B27-3CBC-4AA3-890F-89987E666A9B}" type="pres">
      <dgm:prSet presAssocID="{D9A8DC0B-45C7-4E5A-81A1-C1DD0A8F057E}" presName="accentRepeatNode" presStyleLbl="solidFgAcc1" presStyleIdx="5" presStyleCnt="7"/>
      <dgm:spPr/>
      <dgm:t>
        <a:bodyPr/>
        <a:lstStyle/>
        <a:p>
          <a:endParaRPr lang="it-IT"/>
        </a:p>
      </dgm:t>
    </dgm:pt>
    <dgm:pt modelId="{0539C653-624F-40F3-AE48-1680F8B05A65}" type="pres">
      <dgm:prSet presAssocID="{C364BD90-5645-43DE-9BAB-3C98F4E51F1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3BC651-5F8A-4904-8BAF-0CD7B80E2076}" type="pres">
      <dgm:prSet presAssocID="{C364BD90-5645-43DE-9BAB-3C98F4E51F1C}" presName="accent_7" presStyleCnt="0"/>
      <dgm:spPr/>
      <dgm:t>
        <a:bodyPr/>
        <a:lstStyle/>
        <a:p>
          <a:endParaRPr lang="it-IT"/>
        </a:p>
      </dgm:t>
    </dgm:pt>
    <dgm:pt modelId="{5AF492BA-6F84-45E3-BF67-A28852B60FCC}" type="pres">
      <dgm:prSet presAssocID="{C364BD90-5645-43DE-9BAB-3C98F4E51F1C}" presName="accentRepeatNode" presStyleLbl="solidFgAcc1" presStyleIdx="6" presStyleCnt="7"/>
      <dgm:spPr/>
      <dgm:t>
        <a:bodyPr/>
        <a:lstStyle/>
        <a:p>
          <a:endParaRPr lang="it-IT"/>
        </a:p>
      </dgm:t>
    </dgm:pt>
  </dgm:ptLst>
  <dgm:cxnLst>
    <dgm:cxn modelId="{851C58B7-3AD5-4895-9325-3956544C11BC}" srcId="{45CAC326-B6E6-45AB-B6F1-7E0EC78A6D95}" destId="{7639A807-FCA2-467B-AAE4-FE14F4F3FF50}" srcOrd="2" destOrd="0" parTransId="{0D2C4D65-A060-4A6E-8873-DF4E14F9F00C}" sibTransId="{F293C27E-0F04-469A-92D5-51E913A52CFA}"/>
    <dgm:cxn modelId="{A6D07A0A-4CB3-4D61-8E10-18A3E13BC9B3}" srcId="{45CAC326-B6E6-45AB-B6F1-7E0EC78A6D95}" destId="{BB6CC230-558C-4068-959D-361BCEB20B29}" srcOrd="1" destOrd="0" parTransId="{A5D3C127-2FFC-44FC-9088-C0F57C7D7645}" sibTransId="{01572C10-4F53-49F6-88F2-45BB651C756F}"/>
    <dgm:cxn modelId="{F02509C9-F839-4B51-8B9D-9BC381F17914}" type="presOf" srcId="{C364BD90-5645-43DE-9BAB-3C98F4E51F1C}" destId="{0539C653-624F-40F3-AE48-1680F8B05A65}" srcOrd="0" destOrd="0" presId="urn:microsoft.com/office/officeart/2008/layout/VerticalCurvedList"/>
    <dgm:cxn modelId="{EB783D96-6103-4655-A57D-043492601A7F}" type="presOf" srcId="{8EE8C9EA-39ED-4109-AA14-1926AC303BC4}" destId="{179E3DE3-1B1C-4CD7-979E-9CDF2086A292}" srcOrd="0" destOrd="0" presId="urn:microsoft.com/office/officeart/2008/layout/VerticalCurvedList"/>
    <dgm:cxn modelId="{7965D2D7-25BC-49F0-A53B-4F08F44FAFAB}" type="presOf" srcId="{54C323A7-4F7E-4ECD-9481-23DF2920A377}" destId="{D24B7248-0B32-44CB-B0D9-30395FF01515}" srcOrd="0" destOrd="0" presId="urn:microsoft.com/office/officeart/2008/layout/VerticalCurvedList"/>
    <dgm:cxn modelId="{87D3FDBC-592F-4C21-AC42-5B9980CCE8D1}" type="presOf" srcId="{45CAC326-B6E6-45AB-B6F1-7E0EC78A6D95}" destId="{E9EC5F46-BAC3-4CBD-B3BC-C3EE33972FF6}" srcOrd="0" destOrd="0" presId="urn:microsoft.com/office/officeart/2008/layout/VerticalCurvedList"/>
    <dgm:cxn modelId="{5D0F4638-608A-4ED1-92C6-A76C1CAEDAFC}" type="presOf" srcId="{7639A807-FCA2-467B-AAE4-FE14F4F3FF50}" destId="{BCF75A2C-1119-4546-BA65-05DCE5D7CF77}" srcOrd="0" destOrd="0" presId="urn:microsoft.com/office/officeart/2008/layout/VerticalCurvedList"/>
    <dgm:cxn modelId="{B2A1E354-F920-4D10-A2C7-0A122B407F3C}" type="presOf" srcId="{BB6CC230-558C-4068-959D-361BCEB20B29}" destId="{101D1F31-4D52-4369-8547-9A0CEBBA8383}" srcOrd="0" destOrd="0" presId="urn:microsoft.com/office/officeart/2008/layout/VerticalCurvedList"/>
    <dgm:cxn modelId="{796D6F7C-C4A6-486F-BDC1-471A0852505C}" srcId="{45CAC326-B6E6-45AB-B6F1-7E0EC78A6D95}" destId="{B6AED371-FB72-4A04-A27F-6131949AF89E}" srcOrd="0" destOrd="0" parTransId="{D398E719-BBE4-4151-B02C-0155403CD3CF}" sibTransId="{276B0E84-E5C8-4F93-8330-BA866257F3A2}"/>
    <dgm:cxn modelId="{9C6566D3-712D-4A50-9BBA-E7FAB26AF95E}" srcId="{45CAC326-B6E6-45AB-B6F1-7E0EC78A6D95}" destId="{54C323A7-4F7E-4ECD-9481-23DF2920A377}" srcOrd="3" destOrd="0" parTransId="{4567555D-4631-47D1-8097-859879F2AC49}" sibTransId="{05702C62-5B4F-4201-B55E-3A6A42913584}"/>
    <dgm:cxn modelId="{5CA6BD56-FE44-4EA0-A1E9-8AA5BA996F05}" type="presOf" srcId="{B6AED371-FB72-4A04-A27F-6131949AF89E}" destId="{03A8A171-AB3A-4617-A8CA-DB7A5C5665CF}" srcOrd="0" destOrd="0" presId="urn:microsoft.com/office/officeart/2008/layout/VerticalCurvedList"/>
    <dgm:cxn modelId="{2B7315D7-BFA7-413B-B5C2-2CFCF95E1B3F}" srcId="{45CAC326-B6E6-45AB-B6F1-7E0EC78A6D95}" destId="{C364BD90-5645-43DE-9BAB-3C98F4E51F1C}" srcOrd="6" destOrd="0" parTransId="{C9150020-C08F-46CB-8983-56C4A0F2C0F3}" sibTransId="{EEDA83BA-DC22-43FA-A597-26AC8AEFBC66}"/>
    <dgm:cxn modelId="{5ECB05C5-B4A2-4658-8647-170B876541E2}" srcId="{45CAC326-B6E6-45AB-B6F1-7E0EC78A6D95}" destId="{D9A8DC0B-45C7-4E5A-81A1-C1DD0A8F057E}" srcOrd="5" destOrd="0" parTransId="{4BBAA630-85FC-4F23-B126-073DD152E8D1}" sibTransId="{467F72B5-84B8-465A-91E7-60EEB7A7DEB1}"/>
    <dgm:cxn modelId="{10B163D5-62CF-4642-9785-ABDFB5410931}" srcId="{45CAC326-B6E6-45AB-B6F1-7E0EC78A6D95}" destId="{8EE8C9EA-39ED-4109-AA14-1926AC303BC4}" srcOrd="4" destOrd="0" parTransId="{65DDEE96-E840-4152-9B4D-664665FD861E}" sibTransId="{CA335938-9FC4-4E19-9271-95F4929134C9}"/>
    <dgm:cxn modelId="{7BF8A48E-7D6C-4117-843C-FB22350C0E9B}" type="presOf" srcId="{D9A8DC0B-45C7-4E5A-81A1-C1DD0A8F057E}" destId="{34621D6C-F45D-47CC-8B6F-392BB85C64D2}" srcOrd="0" destOrd="0" presId="urn:microsoft.com/office/officeart/2008/layout/VerticalCurvedList"/>
    <dgm:cxn modelId="{74293386-DBFB-4D94-8140-B3DCD65E92AC}" type="presOf" srcId="{276B0E84-E5C8-4F93-8330-BA866257F3A2}" destId="{A18FF341-86CE-494D-B60B-AAD1E790FC1E}" srcOrd="0" destOrd="0" presId="urn:microsoft.com/office/officeart/2008/layout/VerticalCurvedList"/>
    <dgm:cxn modelId="{740D6A4E-FD41-4E35-B83D-88B6C81FD045}" type="presParOf" srcId="{E9EC5F46-BAC3-4CBD-B3BC-C3EE33972FF6}" destId="{8E25AF3E-1E51-498A-99FE-2BA3C1749EC2}" srcOrd="0" destOrd="0" presId="urn:microsoft.com/office/officeart/2008/layout/VerticalCurvedList"/>
    <dgm:cxn modelId="{5149FC51-6AC9-470D-B789-5922F0424AB8}" type="presParOf" srcId="{8E25AF3E-1E51-498A-99FE-2BA3C1749EC2}" destId="{5931EE8C-DB23-4938-8579-49180CB67649}" srcOrd="0" destOrd="0" presId="urn:microsoft.com/office/officeart/2008/layout/VerticalCurvedList"/>
    <dgm:cxn modelId="{337F8747-4ECA-4769-BB53-DC0AEF3FA218}" type="presParOf" srcId="{5931EE8C-DB23-4938-8579-49180CB67649}" destId="{8C00AF9C-C3A8-44B9-B5CF-CEF1CA498B84}" srcOrd="0" destOrd="0" presId="urn:microsoft.com/office/officeart/2008/layout/VerticalCurvedList"/>
    <dgm:cxn modelId="{EE786652-22A2-4128-AE15-808B27312348}" type="presParOf" srcId="{5931EE8C-DB23-4938-8579-49180CB67649}" destId="{A18FF341-86CE-494D-B60B-AAD1E790FC1E}" srcOrd="1" destOrd="0" presId="urn:microsoft.com/office/officeart/2008/layout/VerticalCurvedList"/>
    <dgm:cxn modelId="{6CBB7842-507F-4ACC-8007-C07CDC7395F2}" type="presParOf" srcId="{5931EE8C-DB23-4938-8579-49180CB67649}" destId="{04A9FEE9-B342-4EA8-834F-89603242912C}" srcOrd="2" destOrd="0" presId="urn:microsoft.com/office/officeart/2008/layout/VerticalCurvedList"/>
    <dgm:cxn modelId="{41F1F837-5B8E-4721-A1D6-01AC59D3178D}" type="presParOf" srcId="{5931EE8C-DB23-4938-8579-49180CB67649}" destId="{4864BC92-65DB-4B67-90B8-B89288C76285}" srcOrd="3" destOrd="0" presId="urn:microsoft.com/office/officeart/2008/layout/VerticalCurvedList"/>
    <dgm:cxn modelId="{EDCF3673-3D90-4EA9-BC82-46B5CF617FBB}" type="presParOf" srcId="{8E25AF3E-1E51-498A-99FE-2BA3C1749EC2}" destId="{03A8A171-AB3A-4617-A8CA-DB7A5C5665CF}" srcOrd="1" destOrd="0" presId="urn:microsoft.com/office/officeart/2008/layout/VerticalCurvedList"/>
    <dgm:cxn modelId="{C2C7D398-223D-47B5-ACF5-B3BA454353C6}" type="presParOf" srcId="{8E25AF3E-1E51-498A-99FE-2BA3C1749EC2}" destId="{71C611A9-C25D-4550-892C-EC41862AAF9E}" srcOrd="2" destOrd="0" presId="urn:microsoft.com/office/officeart/2008/layout/VerticalCurvedList"/>
    <dgm:cxn modelId="{83CA7279-689B-4A49-BC6B-37BA003AC45A}" type="presParOf" srcId="{71C611A9-C25D-4550-892C-EC41862AAF9E}" destId="{240C93F5-BBB0-41A8-BD4E-0DACAD9B2FF4}" srcOrd="0" destOrd="0" presId="urn:microsoft.com/office/officeart/2008/layout/VerticalCurvedList"/>
    <dgm:cxn modelId="{929CE618-7A06-4372-8753-9CFE80351C4D}" type="presParOf" srcId="{8E25AF3E-1E51-498A-99FE-2BA3C1749EC2}" destId="{101D1F31-4D52-4369-8547-9A0CEBBA8383}" srcOrd="3" destOrd="0" presId="urn:microsoft.com/office/officeart/2008/layout/VerticalCurvedList"/>
    <dgm:cxn modelId="{E822B31B-7820-48B1-AD43-8AC8E0A68F5E}" type="presParOf" srcId="{8E25AF3E-1E51-498A-99FE-2BA3C1749EC2}" destId="{FEB078EC-F446-49B5-9FB2-55A052D02BAD}" srcOrd="4" destOrd="0" presId="urn:microsoft.com/office/officeart/2008/layout/VerticalCurvedList"/>
    <dgm:cxn modelId="{03E01834-3AB5-4B78-B978-D13643EFCC07}" type="presParOf" srcId="{FEB078EC-F446-49B5-9FB2-55A052D02BAD}" destId="{99EC489B-E665-4F4D-BD2C-8AFF82D5283E}" srcOrd="0" destOrd="0" presId="urn:microsoft.com/office/officeart/2008/layout/VerticalCurvedList"/>
    <dgm:cxn modelId="{C8358C18-A748-4B60-993E-BB4D349CDC50}" type="presParOf" srcId="{8E25AF3E-1E51-498A-99FE-2BA3C1749EC2}" destId="{BCF75A2C-1119-4546-BA65-05DCE5D7CF77}" srcOrd="5" destOrd="0" presId="urn:microsoft.com/office/officeart/2008/layout/VerticalCurvedList"/>
    <dgm:cxn modelId="{70D37C8D-6875-4373-8B97-91FBF1687D2A}" type="presParOf" srcId="{8E25AF3E-1E51-498A-99FE-2BA3C1749EC2}" destId="{50AB637D-6DE0-4F25-BF63-7EBD778CAA16}" srcOrd="6" destOrd="0" presId="urn:microsoft.com/office/officeart/2008/layout/VerticalCurvedList"/>
    <dgm:cxn modelId="{978ECED9-10D1-4016-B5EA-F1F82DA9A728}" type="presParOf" srcId="{50AB637D-6DE0-4F25-BF63-7EBD778CAA16}" destId="{9E6B0938-46B6-4634-84D5-FCE98D30710A}" srcOrd="0" destOrd="0" presId="urn:microsoft.com/office/officeart/2008/layout/VerticalCurvedList"/>
    <dgm:cxn modelId="{3BACA445-2EC8-426B-8D21-1803AE37FCD3}" type="presParOf" srcId="{8E25AF3E-1E51-498A-99FE-2BA3C1749EC2}" destId="{D24B7248-0B32-44CB-B0D9-30395FF01515}" srcOrd="7" destOrd="0" presId="urn:microsoft.com/office/officeart/2008/layout/VerticalCurvedList"/>
    <dgm:cxn modelId="{A18F91A0-5A27-424C-B23D-610FFE588CC0}" type="presParOf" srcId="{8E25AF3E-1E51-498A-99FE-2BA3C1749EC2}" destId="{D1DD10F7-37CF-4A50-B2F7-E5A3E4EFB3C7}" srcOrd="8" destOrd="0" presId="urn:microsoft.com/office/officeart/2008/layout/VerticalCurvedList"/>
    <dgm:cxn modelId="{08B0D0E6-E792-40FD-8488-B21E14629397}" type="presParOf" srcId="{D1DD10F7-37CF-4A50-B2F7-E5A3E4EFB3C7}" destId="{C0F6712F-F6E1-485E-804A-D09148B5D886}" srcOrd="0" destOrd="0" presId="urn:microsoft.com/office/officeart/2008/layout/VerticalCurvedList"/>
    <dgm:cxn modelId="{7B2C0076-840A-4600-AF89-B9F71C0ABA87}" type="presParOf" srcId="{8E25AF3E-1E51-498A-99FE-2BA3C1749EC2}" destId="{179E3DE3-1B1C-4CD7-979E-9CDF2086A292}" srcOrd="9" destOrd="0" presId="urn:microsoft.com/office/officeart/2008/layout/VerticalCurvedList"/>
    <dgm:cxn modelId="{31501249-29E1-4785-B05E-552E77A13D7E}" type="presParOf" srcId="{8E25AF3E-1E51-498A-99FE-2BA3C1749EC2}" destId="{446A6608-8C02-44BF-A01C-98526D60ADED}" srcOrd="10" destOrd="0" presId="urn:microsoft.com/office/officeart/2008/layout/VerticalCurvedList"/>
    <dgm:cxn modelId="{DA3A402A-7E31-4D9E-853D-9AE9F23997E6}" type="presParOf" srcId="{446A6608-8C02-44BF-A01C-98526D60ADED}" destId="{A4E37B99-F17B-4484-8A90-4C797A96222D}" srcOrd="0" destOrd="0" presId="urn:microsoft.com/office/officeart/2008/layout/VerticalCurvedList"/>
    <dgm:cxn modelId="{6D98DBD5-619C-433B-A679-7AB9AC639903}" type="presParOf" srcId="{8E25AF3E-1E51-498A-99FE-2BA3C1749EC2}" destId="{34621D6C-F45D-47CC-8B6F-392BB85C64D2}" srcOrd="11" destOrd="0" presId="urn:microsoft.com/office/officeart/2008/layout/VerticalCurvedList"/>
    <dgm:cxn modelId="{E952B498-0473-4854-B248-42F4E2043CB8}" type="presParOf" srcId="{8E25AF3E-1E51-498A-99FE-2BA3C1749EC2}" destId="{927A928C-BE79-49C2-987F-F8C958E721B5}" srcOrd="12" destOrd="0" presId="urn:microsoft.com/office/officeart/2008/layout/VerticalCurvedList"/>
    <dgm:cxn modelId="{D6E1CF2C-298D-41B3-A737-E54D2836D4B6}" type="presParOf" srcId="{927A928C-BE79-49C2-987F-F8C958E721B5}" destId="{9E6A8B27-3CBC-4AA3-890F-89987E666A9B}" srcOrd="0" destOrd="0" presId="urn:microsoft.com/office/officeart/2008/layout/VerticalCurvedList"/>
    <dgm:cxn modelId="{823DDB20-1516-4091-841D-97145AF7A8B8}" type="presParOf" srcId="{8E25AF3E-1E51-498A-99FE-2BA3C1749EC2}" destId="{0539C653-624F-40F3-AE48-1680F8B05A65}" srcOrd="13" destOrd="0" presId="urn:microsoft.com/office/officeart/2008/layout/VerticalCurvedList"/>
    <dgm:cxn modelId="{ACD42AB6-37DE-4F64-88E6-836C41C0C69B}" type="presParOf" srcId="{8E25AF3E-1E51-498A-99FE-2BA3C1749EC2}" destId="{023BC651-5F8A-4904-8BAF-0CD7B80E2076}" srcOrd="14" destOrd="0" presId="urn:microsoft.com/office/officeart/2008/layout/VerticalCurvedList"/>
    <dgm:cxn modelId="{EE0A70CE-0591-485E-873D-51B74161B10B}" type="presParOf" srcId="{023BC651-5F8A-4904-8BAF-0CD7B80E2076}" destId="{5AF492BA-6F84-45E3-BF67-A28852B60FCC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FF341-86CE-494D-B60B-AAD1E790FC1E}">
      <dsp:nvSpPr>
        <dsp:cNvPr id="0" name=""/>
        <dsp:cNvSpPr/>
      </dsp:nvSpPr>
      <dsp:spPr>
        <a:xfrm>
          <a:off x="-4231922" y="-649311"/>
          <a:ext cx="5042295" cy="5042295"/>
        </a:xfrm>
        <a:prstGeom prst="blockArc">
          <a:avLst>
            <a:gd name="adj1" fmla="val 18900000"/>
            <a:gd name="adj2" fmla="val 2700000"/>
            <a:gd name="adj3" fmla="val 428"/>
          </a:avLst>
        </a:pr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8A171-AB3A-4617-A8CA-DB7A5C5665CF}">
      <dsp:nvSpPr>
        <dsp:cNvPr id="0" name=""/>
        <dsp:cNvSpPr/>
      </dsp:nvSpPr>
      <dsp:spPr>
        <a:xfrm>
          <a:off x="354937" y="233904"/>
          <a:ext cx="7238126" cy="468108"/>
        </a:xfrm>
        <a:prstGeom prst="rect">
          <a:avLst/>
        </a:prstGeom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5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/>
            <a:t>Registrazione presso la ASL e/o in Banca Dati Nazionale (BDN)</a:t>
          </a:r>
          <a:endParaRPr lang="it-IT" sz="1800" b="0" kern="1200" dirty="0"/>
        </a:p>
      </dsp:txBody>
      <dsp:txXfrm>
        <a:off x="354937" y="233904"/>
        <a:ext cx="7238126" cy="468108"/>
      </dsp:txXfrm>
    </dsp:sp>
    <dsp:sp modelId="{240C93F5-BBB0-41A8-BD4E-0DACAD9B2FF4}">
      <dsp:nvSpPr>
        <dsp:cNvPr id="0" name=""/>
        <dsp:cNvSpPr/>
      </dsp:nvSpPr>
      <dsp:spPr>
        <a:xfrm>
          <a:off x="62370" y="175391"/>
          <a:ext cx="585135" cy="585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D1F31-4D52-4369-8547-9A0CEBBA8383}">
      <dsp:nvSpPr>
        <dsp:cNvPr id="0" name=""/>
        <dsp:cNvSpPr/>
      </dsp:nvSpPr>
      <dsp:spPr>
        <a:xfrm>
          <a:off x="690370" y="935843"/>
          <a:ext cx="6902693" cy="468108"/>
        </a:xfrm>
        <a:prstGeom prst="rect">
          <a:avLst/>
        </a:prstGeom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5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/>
            <a:t>Obbligo di identificare i singoli animali  </a:t>
          </a:r>
          <a:endParaRPr lang="it-IT" sz="1800" b="0" kern="1200" dirty="0"/>
        </a:p>
      </dsp:txBody>
      <dsp:txXfrm>
        <a:off x="690370" y="935843"/>
        <a:ext cx="6902693" cy="468108"/>
      </dsp:txXfrm>
    </dsp:sp>
    <dsp:sp modelId="{99EC489B-E665-4F4D-BD2C-8AFF82D5283E}">
      <dsp:nvSpPr>
        <dsp:cNvPr id="0" name=""/>
        <dsp:cNvSpPr/>
      </dsp:nvSpPr>
      <dsp:spPr>
        <a:xfrm>
          <a:off x="397803" y="877329"/>
          <a:ext cx="585135" cy="585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C7531-C06C-48D2-A2B4-4A22E0EE565C}">
      <dsp:nvSpPr>
        <dsp:cNvPr id="0" name=""/>
        <dsp:cNvSpPr/>
      </dsp:nvSpPr>
      <dsp:spPr>
        <a:xfrm>
          <a:off x="793321" y="1637781"/>
          <a:ext cx="6799742" cy="468108"/>
        </a:xfrm>
        <a:prstGeom prst="rect">
          <a:avLst/>
        </a:prstGeom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5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/>
            <a:t>Animali da Paesi Terzi: documentazione di scorta entro 7 gg dai controlli all’importazione </a:t>
          </a:r>
          <a:endParaRPr lang="it-IT" sz="1800" b="0" kern="1200" dirty="0"/>
        </a:p>
      </dsp:txBody>
      <dsp:txXfrm>
        <a:off x="793321" y="1637781"/>
        <a:ext cx="6799742" cy="468108"/>
      </dsp:txXfrm>
    </dsp:sp>
    <dsp:sp modelId="{C0F6712F-F6E1-485E-804A-D09148B5D886}">
      <dsp:nvSpPr>
        <dsp:cNvPr id="0" name=""/>
        <dsp:cNvSpPr/>
      </dsp:nvSpPr>
      <dsp:spPr>
        <a:xfrm>
          <a:off x="500754" y="1579268"/>
          <a:ext cx="585135" cy="585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2848F-EB22-41E0-8A80-7CA849A020BC}">
      <dsp:nvSpPr>
        <dsp:cNvPr id="0" name=""/>
        <dsp:cNvSpPr/>
      </dsp:nvSpPr>
      <dsp:spPr>
        <a:xfrm>
          <a:off x="690370" y="2339720"/>
          <a:ext cx="6902693" cy="468108"/>
        </a:xfrm>
        <a:prstGeom prst="rect">
          <a:avLst/>
        </a:prstGeom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5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/>
            <a:t>Aggiornamento del registro di stalla  </a:t>
          </a:r>
          <a:endParaRPr lang="it-IT" sz="1800" b="0" kern="1200" dirty="0"/>
        </a:p>
      </dsp:txBody>
      <dsp:txXfrm>
        <a:off x="690370" y="2339720"/>
        <a:ext cx="6902693" cy="468108"/>
      </dsp:txXfrm>
    </dsp:sp>
    <dsp:sp modelId="{9E6A8B27-3CBC-4AA3-890F-89987E666A9B}">
      <dsp:nvSpPr>
        <dsp:cNvPr id="0" name=""/>
        <dsp:cNvSpPr/>
      </dsp:nvSpPr>
      <dsp:spPr>
        <a:xfrm>
          <a:off x="397803" y="2281206"/>
          <a:ext cx="585135" cy="585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82AC6-EFBE-4EF8-B256-3F4F83588889}">
      <dsp:nvSpPr>
        <dsp:cNvPr id="0" name=""/>
        <dsp:cNvSpPr/>
      </dsp:nvSpPr>
      <dsp:spPr>
        <a:xfrm>
          <a:off x="354937" y="3041658"/>
          <a:ext cx="7238126" cy="468108"/>
        </a:xfrm>
        <a:prstGeom prst="rect">
          <a:avLst/>
        </a:prstGeom>
        <a:gradFill rotWithShape="0">
          <a:gsLst>
            <a:gs pos="0">
              <a:srgbClr val="708C38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5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/>
            <a:t>Registrazione in Banca Dati Nazionali</a:t>
          </a:r>
          <a:endParaRPr lang="it-IT" sz="1800" b="0" kern="1200" dirty="0"/>
        </a:p>
      </dsp:txBody>
      <dsp:txXfrm>
        <a:off x="354937" y="3041658"/>
        <a:ext cx="7238126" cy="468108"/>
      </dsp:txXfrm>
    </dsp:sp>
    <dsp:sp modelId="{5AF492BA-6F84-45E3-BF67-A28852B60FCC}">
      <dsp:nvSpPr>
        <dsp:cNvPr id="0" name=""/>
        <dsp:cNvSpPr/>
      </dsp:nvSpPr>
      <dsp:spPr>
        <a:xfrm>
          <a:off x="62370" y="2983145"/>
          <a:ext cx="585135" cy="585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FF341-86CE-494D-B60B-AAD1E790FC1E}">
      <dsp:nvSpPr>
        <dsp:cNvPr id="0" name=""/>
        <dsp:cNvSpPr/>
      </dsp:nvSpPr>
      <dsp:spPr>
        <a:xfrm>
          <a:off x="-4603348" y="-705778"/>
          <a:ext cx="5483522" cy="5483522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8A171-AB3A-4617-A8CA-DB7A5C5665CF}">
      <dsp:nvSpPr>
        <dsp:cNvPr id="0" name=""/>
        <dsp:cNvSpPr/>
      </dsp:nvSpPr>
      <dsp:spPr>
        <a:xfrm>
          <a:off x="328674" y="214429"/>
          <a:ext cx="7331317" cy="4286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2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/>
            <a:t>Buona salute degli animali e rispetto dei periodi di sospensione </a:t>
          </a:r>
          <a:endParaRPr lang="it-IT" sz="1800" b="0" kern="1200" dirty="0"/>
        </a:p>
      </dsp:txBody>
      <dsp:txXfrm>
        <a:off x="328674" y="214429"/>
        <a:ext cx="7331317" cy="428696"/>
      </dsp:txXfrm>
    </dsp:sp>
    <dsp:sp modelId="{240C93F5-BBB0-41A8-BD4E-0DACAD9B2FF4}">
      <dsp:nvSpPr>
        <dsp:cNvPr id="0" name=""/>
        <dsp:cNvSpPr/>
      </dsp:nvSpPr>
      <dsp:spPr>
        <a:xfrm>
          <a:off x="60738" y="160842"/>
          <a:ext cx="535870" cy="535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D1F31-4D52-4369-8547-9A0CEBBA8383}">
      <dsp:nvSpPr>
        <dsp:cNvPr id="0" name=""/>
        <dsp:cNvSpPr/>
      </dsp:nvSpPr>
      <dsp:spPr>
        <a:xfrm>
          <a:off x="681306" y="857393"/>
          <a:ext cx="6978685" cy="4286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2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Impianti puliti e ben gestiti</a:t>
          </a:r>
        </a:p>
      </dsp:txBody>
      <dsp:txXfrm>
        <a:off x="681306" y="857393"/>
        <a:ext cx="6978685" cy="428696"/>
      </dsp:txXfrm>
    </dsp:sp>
    <dsp:sp modelId="{99EC489B-E665-4F4D-BD2C-8AFF82D5283E}">
      <dsp:nvSpPr>
        <dsp:cNvPr id="0" name=""/>
        <dsp:cNvSpPr/>
      </dsp:nvSpPr>
      <dsp:spPr>
        <a:xfrm>
          <a:off x="413370" y="803806"/>
          <a:ext cx="535870" cy="535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75A2C-1119-4546-BA65-05DCE5D7CF77}">
      <dsp:nvSpPr>
        <dsp:cNvPr id="0" name=""/>
        <dsp:cNvSpPr/>
      </dsp:nvSpPr>
      <dsp:spPr>
        <a:xfrm>
          <a:off x="842556" y="1500356"/>
          <a:ext cx="6817435" cy="4286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2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Igiene, tracciabilità e corretto stoccaggio</a:t>
          </a:r>
          <a:endParaRPr lang="it-IT" sz="1800" kern="1200" dirty="0"/>
        </a:p>
      </dsp:txBody>
      <dsp:txXfrm>
        <a:off x="842556" y="1500356"/>
        <a:ext cx="6817435" cy="428696"/>
      </dsp:txXfrm>
    </dsp:sp>
    <dsp:sp modelId="{9E6B0938-46B6-4634-84D5-FCE98D30710A}">
      <dsp:nvSpPr>
        <dsp:cNvPr id="0" name=""/>
        <dsp:cNvSpPr/>
      </dsp:nvSpPr>
      <dsp:spPr>
        <a:xfrm>
          <a:off x="574620" y="1446769"/>
          <a:ext cx="535870" cy="535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B7248-0B32-44CB-B0D9-30395FF01515}">
      <dsp:nvSpPr>
        <dsp:cNvPr id="0" name=""/>
        <dsp:cNvSpPr/>
      </dsp:nvSpPr>
      <dsp:spPr>
        <a:xfrm>
          <a:off x="842556" y="2142912"/>
          <a:ext cx="6817435" cy="4286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2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Igiene  (pulizia e asciugatura delle uova)</a:t>
          </a:r>
          <a:endParaRPr lang="it-IT" sz="1800" b="1" kern="1200" dirty="0"/>
        </a:p>
      </dsp:txBody>
      <dsp:txXfrm>
        <a:off x="842556" y="2142912"/>
        <a:ext cx="6817435" cy="428696"/>
      </dsp:txXfrm>
    </dsp:sp>
    <dsp:sp modelId="{C0F6712F-F6E1-485E-804A-D09148B5D886}">
      <dsp:nvSpPr>
        <dsp:cNvPr id="0" name=""/>
        <dsp:cNvSpPr/>
      </dsp:nvSpPr>
      <dsp:spPr>
        <a:xfrm>
          <a:off x="574620" y="2089325"/>
          <a:ext cx="535870" cy="535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BE353-66AD-4696-8980-7D9CF91CE49F}">
      <dsp:nvSpPr>
        <dsp:cNvPr id="0" name=""/>
        <dsp:cNvSpPr/>
      </dsp:nvSpPr>
      <dsp:spPr>
        <a:xfrm>
          <a:off x="681306" y="2785876"/>
          <a:ext cx="6978685" cy="4286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2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/>
            <a:t>No urti in fase di conservazione</a:t>
          </a:r>
          <a:endParaRPr lang="it-IT" sz="1800" b="0" kern="1200" dirty="0"/>
        </a:p>
      </dsp:txBody>
      <dsp:txXfrm>
        <a:off x="681306" y="2785876"/>
        <a:ext cx="6978685" cy="428696"/>
      </dsp:txXfrm>
    </dsp:sp>
    <dsp:sp modelId="{9E6A8B27-3CBC-4AA3-890F-89987E666A9B}">
      <dsp:nvSpPr>
        <dsp:cNvPr id="0" name=""/>
        <dsp:cNvSpPr/>
      </dsp:nvSpPr>
      <dsp:spPr>
        <a:xfrm>
          <a:off x="413370" y="2732289"/>
          <a:ext cx="535870" cy="535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73D6F-F66C-404E-A854-99F87654BA43}">
      <dsp:nvSpPr>
        <dsp:cNvPr id="0" name=""/>
        <dsp:cNvSpPr/>
      </dsp:nvSpPr>
      <dsp:spPr>
        <a:xfrm>
          <a:off x="328674" y="3428839"/>
          <a:ext cx="7331317" cy="4286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2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/>
            <a:t>Buona conservazione (lontano da fonti di luce e odori)</a:t>
          </a:r>
          <a:endParaRPr lang="it-IT" sz="1800" b="0" kern="1200" dirty="0"/>
        </a:p>
      </dsp:txBody>
      <dsp:txXfrm>
        <a:off x="328674" y="3428839"/>
        <a:ext cx="7331317" cy="428696"/>
      </dsp:txXfrm>
    </dsp:sp>
    <dsp:sp modelId="{5AF492BA-6F84-45E3-BF67-A28852B60FCC}">
      <dsp:nvSpPr>
        <dsp:cNvPr id="0" name=""/>
        <dsp:cNvSpPr/>
      </dsp:nvSpPr>
      <dsp:spPr>
        <a:xfrm>
          <a:off x="60738" y="3375252"/>
          <a:ext cx="535870" cy="535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FF341-86CE-494D-B60B-AAD1E790FC1E}">
      <dsp:nvSpPr>
        <dsp:cNvPr id="0" name=""/>
        <dsp:cNvSpPr/>
      </dsp:nvSpPr>
      <dsp:spPr>
        <a:xfrm>
          <a:off x="-4603348" y="-705778"/>
          <a:ext cx="5483522" cy="5483522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AF5D0-20B5-4D5A-9F86-EE5ADE9460EF}">
      <dsp:nvSpPr>
        <dsp:cNvPr id="0" name=""/>
        <dsp:cNvSpPr/>
      </dsp:nvSpPr>
      <dsp:spPr>
        <a:xfrm>
          <a:off x="566069" y="407196"/>
          <a:ext cx="7093921" cy="8143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425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Non somministrare agli animali queste sostanze</a:t>
          </a:r>
          <a:endParaRPr lang="it-IT" sz="1800" b="1" kern="1200" dirty="0"/>
        </a:p>
      </dsp:txBody>
      <dsp:txXfrm>
        <a:off x="566069" y="407196"/>
        <a:ext cx="7093921" cy="814393"/>
      </dsp:txXfrm>
    </dsp:sp>
    <dsp:sp modelId="{99FED649-6567-4058-8F4A-F631FEE35AB9}">
      <dsp:nvSpPr>
        <dsp:cNvPr id="0" name=""/>
        <dsp:cNvSpPr/>
      </dsp:nvSpPr>
      <dsp:spPr>
        <a:xfrm>
          <a:off x="57073" y="305397"/>
          <a:ext cx="1017991" cy="1017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8042F-90F2-41E5-95CE-D45558823186}">
      <dsp:nvSpPr>
        <dsp:cNvPr id="0" name=""/>
        <dsp:cNvSpPr/>
      </dsp:nvSpPr>
      <dsp:spPr>
        <a:xfrm>
          <a:off x="862101" y="1628786"/>
          <a:ext cx="6797890" cy="8143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425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Non destinare alla vendita animali o prodotti derivati ai quali siano state somministrate tali sostanze</a:t>
          </a:r>
          <a:endParaRPr lang="it-IT" sz="1800" b="0" kern="1200" dirty="0"/>
        </a:p>
      </dsp:txBody>
      <dsp:txXfrm>
        <a:off x="862101" y="1628786"/>
        <a:ext cx="6797890" cy="814393"/>
      </dsp:txXfrm>
    </dsp:sp>
    <dsp:sp modelId="{BA9507F8-0BE2-4586-88EC-7DF717456F95}">
      <dsp:nvSpPr>
        <dsp:cNvPr id="0" name=""/>
        <dsp:cNvSpPr/>
      </dsp:nvSpPr>
      <dsp:spPr>
        <a:xfrm>
          <a:off x="353105" y="1526987"/>
          <a:ext cx="1017991" cy="1017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F4493-A94D-4B29-B561-12CEE5564BF0}">
      <dsp:nvSpPr>
        <dsp:cNvPr id="0" name=""/>
        <dsp:cNvSpPr/>
      </dsp:nvSpPr>
      <dsp:spPr>
        <a:xfrm>
          <a:off x="581392" y="2862738"/>
          <a:ext cx="7093921" cy="8143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42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Rispettare il tempo di sospensione dalla produzione, in caso di somministrazione autorizzata</a:t>
          </a:r>
          <a:endParaRPr lang="it-IT" sz="1800" b="0" kern="1200" dirty="0"/>
        </a:p>
      </dsp:txBody>
      <dsp:txXfrm>
        <a:off x="581392" y="2862738"/>
        <a:ext cx="7093921" cy="814393"/>
      </dsp:txXfrm>
    </dsp:sp>
    <dsp:sp modelId="{5AF492BA-6F84-45E3-BF67-A28852B60FCC}">
      <dsp:nvSpPr>
        <dsp:cNvPr id="0" name=""/>
        <dsp:cNvSpPr/>
      </dsp:nvSpPr>
      <dsp:spPr>
        <a:xfrm>
          <a:off x="57073" y="2748577"/>
          <a:ext cx="1017991" cy="1017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FF341-86CE-494D-B60B-AAD1E790FC1E}">
      <dsp:nvSpPr>
        <dsp:cNvPr id="0" name=""/>
        <dsp:cNvSpPr/>
      </dsp:nvSpPr>
      <dsp:spPr>
        <a:xfrm>
          <a:off x="-4603348" y="-705778"/>
          <a:ext cx="5483522" cy="5483522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AF5D0-20B5-4D5A-9F86-EE5ADE9460EF}">
      <dsp:nvSpPr>
        <dsp:cNvPr id="0" name=""/>
        <dsp:cNvSpPr/>
      </dsp:nvSpPr>
      <dsp:spPr>
        <a:xfrm>
          <a:off x="566069" y="288034"/>
          <a:ext cx="7093921" cy="105271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425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u="sng" kern="1200" dirty="0" smtClean="0"/>
            <a:t>NON SOMMINISTRARE AI RUMINANTI</a:t>
          </a:r>
          <a:r>
            <a:rPr lang="it-IT" sz="1800" kern="1200" dirty="0" smtClean="0"/>
            <a:t>: farina di pesce, fosfato dicalcico e tricalcico di origine animale, prodotti derivati dal sangue e farine di sangue di animali non ruminanti, proteine di origine animale e mangimi che le contengono</a:t>
          </a:r>
          <a:endParaRPr lang="it-IT" sz="1800" b="1" kern="1200" dirty="0"/>
        </a:p>
      </dsp:txBody>
      <dsp:txXfrm>
        <a:off x="566069" y="288034"/>
        <a:ext cx="7093921" cy="1052717"/>
      </dsp:txXfrm>
    </dsp:sp>
    <dsp:sp modelId="{99FED649-6567-4058-8F4A-F631FEE35AB9}">
      <dsp:nvSpPr>
        <dsp:cNvPr id="0" name=""/>
        <dsp:cNvSpPr/>
      </dsp:nvSpPr>
      <dsp:spPr>
        <a:xfrm>
          <a:off x="57073" y="305397"/>
          <a:ext cx="1017991" cy="1017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8042F-90F2-41E5-95CE-D45558823186}">
      <dsp:nvSpPr>
        <dsp:cNvPr id="0" name=""/>
        <dsp:cNvSpPr/>
      </dsp:nvSpPr>
      <dsp:spPr>
        <a:xfrm>
          <a:off x="862101" y="1628786"/>
          <a:ext cx="6797890" cy="8143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425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u="sng" kern="1200" dirty="0" smtClean="0"/>
            <a:t>NON SOMMINISTRARE AGLI ANIMALI ALLEVATI</a:t>
          </a:r>
          <a:r>
            <a:rPr lang="it-IT" sz="1800" kern="1200" dirty="0" smtClean="0"/>
            <a:t>: farina di sangue di non ruminanti e proteine animali trasformate</a:t>
          </a:r>
          <a:endParaRPr lang="it-IT" sz="1800" b="0" kern="1200" dirty="0"/>
        </a:p>
      </dsp:txBody>
      <dsp:txXfrm>
        <a:off x="862101" y="1628786"/>
        <a:ext cx="6797890" cy="814393"/>
      </dsp:txXfrm>
    </dsp:sp>
    <dsp:sp modelId="{BA9507F8-0BE2-4586-88EC-7DF717456F95}">
      <dsp:nvSpPr>
        <dsp:cNvPr id="0" name=""/>
        <dsp:cNvSpPr/>
      </dsp:nvSpPr>
      <dsp:spPr>
        <a:xfrm>
          <a:off x="353105" y="1526987"/>
          <a:ext cx="1017991" cy="1017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F4493-A94D-4B29-B561-12CEE5564BF0}">
      <dsp:nvSpPr>
        <dsp:cNvPr id="0" name=""/>
        <dsp:cNvSpPr/>
      </dsp:nvSpPr>
      <dsp:spPr>
        <a:xfrm>
          <a:off x="581392" y="2862738"/>
          <a:ext cx="7093921" cy="8143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42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/>
            <a:t>Denunciare immediatamente alle autorità competenti i casi sospetti di infezione</a:t>
          </a:r>
          <a:endParaRPr lang="it-IT" sz="1800" b="0" kern="1200" dirty="0"/>
        </a:p>
      </dsp:txBody>
      <dsp:txXfrm>
        <a:off x="581392" y="2862738"/>
        <a:ext cx="7093921" cy="814393"/>
      </dsp:txXfrm>
    </dsp:sp>
    <dsp:sp modelId="{5AF492BA-6F84-45E3-BF67-A28852B60FCC}">
      <dsp:nvSpPr>
        <dsp:cNvPr id="0" name=""/>
        <dsp:cNvSpPr/>
      </dsp:nvSpPr>
      <dsp:spPr>
        <a:xfrm>
          <a:off x="57073" y="2748577"/>
          <a:ext cx="1017991" cy="1017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FF341-86CE-494D-B60B-AAD1E790FC1E}">
      <dsp:nvSpPr>
        <dsp:cNvPr id="0" name=""/>
        <dsp:cNvSpPr/>
      </dsp:nvSpPr>
      <dsp:spPr>
        <a:xfrm>
          <a:off x="-4602396" y="-705778"/>
          <a:ext cx="5483522" cy="5483522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8A171-AB3A-4617-A8CA-DB7A5C5665CF}">
      <dsp:nvSpPr>
        <dsp:cNvPr id="0" name=""/>
        <dsp:cNvSpPr/>
      </dsp:nvSpPr>
      <dsp:spPr>
        <a:xfrm>
          <a:off x="285648" y="185111"/>
          <a:ext cx="7375294" cy="3700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73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Personale con adeguate conoscenze e competenze professionali </a:t>
          </a:r>
          <a:endParaRPr lang="it-IT" sz="1800" b="1" kern="1200" dirty="0"/>
        </a:p>
      </dsp:txBody>
      <dsp:txXfrm>
        <a:off x="285648" y="185111"/>
        <a:ext cx="7375294" cy="370060"/>
      </dsp:txXfrm>
    </dsp:sp>
    <dsp:sp modelId="{240C93F5-BBB0-41A8-BD4E-0DACAD9B2FF4}">
      <dsp:nvSpPr>
        <dsp:cNvPr id="0" name=""/>
        <dsp:cNvSpPr/>
      </dsp:nvSpPr>
      <dsp:spPr>
        <a:xfrm>
          <a:off x="54360" y="138854"/>
          <a:ext cx="462575" cy="4625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D1F31-4D52-4369-8547-9A0CEBBA8383}">
      <dsp:nvSpPr>
        <dsp:cNvPr id="0" name=""/>
        <dsp:cNvSpPr/>
      </dsp:nvSpPr>
      <dsp:spPr>
        <a:xfrm>
          <a:off x="620771" y="740527"/>
          <a:ext cx="7040172" cy="3700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73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Registrazione e idoneo controllo</a:t>
          </a:r>
        </a:p>
      </dsp:txBody>
      <dsp:txXfrm>
        <a:off x="620771" y="740527"/>
        <a:ext cx="7040172" cy="370060"/>
      </dsp:txXfrm>
    </dsp:sp>
    <dsp:sp modelId="{99EC489B-E665-4F4D-BD2C-8AFF82D5283E}">
      <dsp:nvSpPr>
        <dsp:cNvPr id="0" name=""/>
        <dsp:cNvSpPr/>
      </dsp:nvSpPr>
      <dsp:spPr>
        <a:xfrm>
          <a:off x="389483" y="694270"/>
          <a:ext cx="462575" cy="4625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75A2C-1119-4546-BA65-05DCE5D7CF77}">
      <dsp:nvSpPr>
        <dsp:cNvPr id="0" name=""/>
        <dsp:cNvSpPr/>
      </dsp:nvSpPr>
      <dsp:spPr>
        <a:xfrm>
          <a:off x="804416" y="1295536"/>
          <a:ext cx="6856526" cy="3700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73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Alimentazione e abbeveraggio</a:t>
          </a:r>
          <a:endParaRPr lang="it-IT" sz="1800" kern="1200" dirty="0"/>
        </a:p>
      </dsp:txBody>
      <dsp:txXfrm>
        <a:off x="804416" y="1295536"/>
        <a:ext cx="6856526" cy="370060"/>
      </dsp:txXfrm>
    </dsp:sp>
    <dsp:sp modelId="{9E6B0938-46B6-4634-84D5-FCE98D30710A}">
      <dsp:nvSpPr>
        <dsp:cNvPr id="0" name=""/>
        <dsp:cNvSpPr/>
      </dsp:nvSpPr>
      <dsp:spPr>
        <a:xfrm>
          <a:off x="573129" y="1249279"/>
          <a:ext cx="462575" cy="4625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B7248-0B32-44CB-B0D9-30395FF01515}">
      <dsp:nvSpPr>
        <dsp:cNvPr id="0" name=""/>
        <dsp:cNvSpPr/>
      </dsp:nvSpPr>
      <dsp:spPr>
        <a:xfrm>
          <a:off x="863053" y="1850952"/>
          <a:ext cx="6797890" cy="3700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73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Cura, igiene e mutilazioni</a:t>
          </a:r>
          <a:endParaRPr lang="it-IT" sz="1800" b="1" kern="1200" dirty="0"/>
        </a:p>
      </dsp:txBody>
      <dsp:txXfrm>
        <a:off x="863053" y="1850952"/>
        <a:ext cx="6797890" cy="370060"/>
      </dsp:txXfrm>
    </dsp:sp>
    <dsp:sp modelId="{C0F6712F-F6E1-485E-804A-D09148B5D886}">
      <dsp:nvSpPr>
        <dsp:cNvPr id="0" name=""/>
        <dsp:cNvSpPr/>
      </dsp:nvSpPr>
      <dsp:spPr>
        <a:xfrm>
          <a:off x="631765" y="1804695"/>
          <a:ext cx="462575" cy="4625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E3DE3-1B1C-4CD7-979E-9CDF2086A292}">
      <dsp:nvSpPr>
        <dsp:cNvPr id="0" name=""/>
        <dsp:cNvSpPr/>
      </dsp:nvSpPr>
      <dsp:spPr>
        <a:xfrm>
          <a:off x="804416" y="2406369"/>
          <a:ext cx="6856526" cy="3700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73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Condizioni specifiche (legatura vitelli, mutilazioni suini e vitelli, etc.)</a:t>
          </a:r>
          <a:endParaRPr lang="it-IT" sz="1800" kern="1200" dirty="0"/>
        </a:p>
      </dsp:txBody>
      <dsp:txXfrm>
        <a:off x="804416" y="2406369"/>
        <a:ext cx="6856526" cy="370060"/>
      </dsp:txXfrm>
    </dsp:sp>
    <dsp:sp modelId="{A4E37B99-F17B-4484-8A90-4C797A96222D}">
      <dsp:nvSpPr>
        <dsp:cNvPr id="0" name=""/>
        <dsp:cNvSpPr/>
      </dsp:nvSpPr>
      <dsp:spPr>
        <a:xfrm>
          <a:off x="573129" y="2360111"/>
          <a:ext cx="462575" cy="4625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21D6C-F45D-47CC-8B6F-392BB85C64D2}">
      <dsp:nvSpPr>
        <dsp:cNvPr id="0" name=""/>
        <dsp:cNvSpPr/>
      </dsp:nvSpPr>
      <dsp:spPr>
        <a:xfrm>
          <a:off x="620771" y="2961377"/>
          <a:ext cx="7040172" cy="3700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73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/>
            <a:t>Stabulazione e ricoveri adeguati </a:t>
          </a:r>
          <a:endParaRPr lang="it-IT" sz="1800" b="0" kern="1200" dirty="0"/>
        </a:p>
      </dsp:txBody>
      <dsp:txXfrm>
        <a:off x="620771" y="2961377"/>
        <a:ext cx="7040172" cy="370060"/>
      </dsp:txXfrm>
    </dsp:sp>
    <dsp:sp modelId="{9E6A8B27-3CBC-4AA3-890F-89987E666A9B}">
      <dsp:nvSpPr>
        <dsp:cNvPr id="0" name=""/>
        <dsp:cNvSpPr/>
      </dsp:nvSpPr>
      <dsp:spPr>
        <a:xfrm>
          <a:off x="389483" y="2915120"/>
          <a:ext cx="462575" cy="4625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9C653-624F-40F3-AE48-1680F8B05A65}">
      <dsp:nvSpPr>
        <dsp:cNvPr id="0" name=""/>
        <dsp:cNvSpPr/>
      </dsp:nvSpPr>
      <dsp:spPr>
        <a:xfrm>
          <a:off x="285648" y="3516794"/>
          <a:ext cx="7375294" cy="3700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73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Igiene dei locali</a:t>
          </a:r>
          <a:endParaRPr lang="it-IT" sz="1800" b="1" kern="1200" dirty="0"/>
        </a:p>
      </dsp:txBody>
      <dsp:txXfrm>
        <a:off x="285648" y="3516794"/>
        <a:ext cx="7375294" cy="370060"/>
      </dsp:txXfrm>
    </dsp:sp>
    <dsp:sp modelId="{5AF492BA-6F84-45E3-BF67-A28852B60FCC}">
      <dsp:nvSpPr>
        <dsp:cNvPr id="0" name=""/>
        <dsp:cNvSpPr/>
      </dsp:nvSpPr>
      <dsp:spPr>
        <a:xfrm>
          <a:off x="54360" y="3470536"/>
          <a:ext cx="462575" cy="4625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508BB-736A-4A71-9060-E4CB313AFB38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3B8D9-A7FA-4763-89F1-AD3F7B284F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67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323528" y="5978024"/>
            <a:ext cx="417646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Rete Rurale Nazionale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Autorità di gestione: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Ministero delle politiche agricole alimentari e forestali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Via XX Settembre, 20 – Roma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reterurale@politicheagricole.it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www.reterurale.it  - @reterurale </a:t>
            </a:r>
            <a:r>
              <a:rPr lang="it-IT" sz="8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www.facebook.com/reterurale</a:t>
            </a:r>
          </a:p>
          <a:p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9297-5456-4FF4-9412-05ACD62DF9DA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323528" y="5978024"/>
            <a:ext cx="417646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Rete Rurale Nazionale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Autorità di gestione: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Ministero delle politiche agricole alimentari e forestali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Via XX Settembre, 20 – Roma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reterurale@politicheagricole.it</a:t>
            </a:r>
          </a:p>
          <a:p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www.reterurale.it  - @reterurale </a:t>
            </a:r>
            <a:r>
              <a:rPr lang="it-IT" sz="8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it-IT" sz="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www.facebook.com/reterurale</a:t>
            </a:r>
          </a:p>
          <a:p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9297-5456-4FF4-9412-05ACD62DF9DA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56793"/>
            <a:ext cx="4040188" cy="61808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204863"/>
            <a:ext cx="4040188" cy="39212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204863"/>
            <a:ext cx="4041775" cy="39212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9297-5456-4FF4-9412-05ACD62DF9DA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9297-5456-4FF4-9412-05ACD62DF9DA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9297-5456-4FF4-9412-05ACD62DF9DA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9297-5456-4FF4-9412-05ACD62DF9DA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9297-5456-4FF4-9412-05ACD62DF9DA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E9297-5456-4FF4-9412-05ACD62DF9DA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19976-9A2C-4A20-8236-631D3954C9C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logoIsmeaTrasparente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63688" y="234135"/>
            <a:ext cx="648072" cy="5164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339552" y="4916760"/>
            <a:ext cx="6400800" cy="17526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Criteri, norme e requisiti di base per accedere ai finanziamenti della PAC</a:t>
            </a:r>
            <a:endParaRPr lang="it-IT" sz="2800" dirty="0"/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446856" y="728700"/>
            <a:ext cx="8229600" cy="1075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4400" dirty="0" smtClean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BASELINE</a:t>
            </a:r>
            <a:endParaRPr lang="it-IT" sz="4400" dirty="0">
              <a:ln/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96818"/>
            <a:ext cx="4392488" cy="292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88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450400" y="522920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A cura di:</a:t>
            </a:r>
          </a:p>
          <a:p>
            <a:pPr algn="r"/>
            <a:r>
              <a:rPr lang="it-IT" dirty="0" smtClean="0"/>
              <a:t> </a:t>
            </a:r>
            <a:r>
              <a:rPr lang="it-IT" b="1" dirty="0" smtClean="0"/>
              <a:t>Dr. Luigi </a:t>
            </a:r>
            <a:r>
              <a:rPr lang="it-IT" b="1" dirty="0" err="1" smtClean="0"/>
              <a:t>Ruocco</a:t>
            </a:r>
            <a:endParaRPr lang="it-IT" b="1" dirty="0" smtClean="0"/>
          </a:p>
          <a:p>
            <a:pPr algn="r"/>
            <a:r>
              <a:rPr lang="it-IT" sz="1200" dirty="0" smtClean="0"/>
              <a:t>Dirigente veterinario per anagrafi </a:t>
            </a:r>
            <a:r>
              <a:rPr lang="it-IT" sz="1200" dirty="0"/>
              <a:t>zootecniche, condizionalità, </a:t>
            </a:r>
            <a:endParaRPr lang="it-IT" sz="1200" dirty="0" smtClean="0"/>
          </a:p>
          <a:p>
            <a:pPr algn="r"/>
            <a:r>
              <a:rPr lang="it-IT" sz="1200" dirty="0" smtClean="0"/>
              <a:t>reti </a:t>
            </a:r>
            <a:r>
              <a:rPr lang="it-IT" sz="1200" dirty="0"/>
              <a:t>di </a:t>
            </a:r>
            <a:r>
              <a:rPr lang="it-IT" sz="1200" dirty="0" err="1"/>
              <a:t>epidemiosorveglianza</a:t>
            </a:r>
            <a:r>
              <a:rPr lang="it-IT" sz="1200" dirty="0"/>
              <a:t> e categorizzazione del rischio delle aziende </a:t>
            </a:r>
            <a:r>
              <a:rPr lang="it-IT" sz="1200" dirty="0" smtClean="0"/>
              <a:t>zootecniche</a:t>
            </a:r>
          </a:p>
          <a:p>
            <a:pPr marL="171450" indent="-171450" algn="r">
              <a:buFontTx/>
              <a:buChar char="-"/>
            </a:pPr>
            <a:r>
              <a:rPr lang="it-IT" sz="1200" dirty="0" smtClean="0"/>
              <a:t>Ufficio </a:t>
            </a:r>
            <a:r>
              <a:rPr lang="it-IT" sz="1200" dirty="0"/>
              <a:t>2 della Direzione Generale Sanità animale e Farmaci veterinari </a:t>
            </a:r>
          </a:p>
          <a:p>
            <a:pPr algn="r"/>
            <a:r>
              <a:rPr lang="it-IT" sz="1200" dirty="0" smtClean="0"/>
              <a:t>Ministero </a:t>
            </a:r>
            <a:r>
              <a:rPr lang="it-IT" sz="1200" dirty="0"/>
              <a:t>della </a:t>
            </a:r>
            <a:r>
              <a:rPr lang="it-IT" sz="1200" dirty="0" smtClean="0"/>
              <a:t>Salute</a:t>
            </a:r>
            <a:r>
              <a:rPr lang="it-IT" sz="1200" dirty="0"/>
              <a:t> </a:t>
            </a:r>
          </a:p>
          <a:p>
            <a:pPr algn="r"/>
            <a:endParaRPr lang="it-IT" sz="1200" b="1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3419872" y="234888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IMMAGINE</a:t>
            </a:r>
            <a:endParaRPr lang="it-IT" dirty="0"/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153852" y="116632"/>
            <a:ext cx="8856984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dirty="0" smtClean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SECONDA SESSIONE: PRODUZIONI ANIMALI</a:t>
            </a:r>
          </a:p>
          <a:p>
            <a:pPr>
              <a:lnSpc>
                <a:spcPct val="150000"/>
              </a:lnSpc>
            </a:pPr>
            <a:endParaRPr lang="it-IT" sz="4400" dirty="0">
              <a:ln/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639997" cy="4231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11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747377"/>
              </p:ext>
            </p:extLst>
          </p:nvPr>
        </p:nvGraphicFramePr>
        <p:xfrm>
          <a:off x="1043608" y="1988840"/>
          <a:ext cx="7643192" cy="3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0" y="2348880"/>
            <a:ext cx="1483305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BOVINI </a:t>
            </a:r>
          </a:p>
          <a:p>
            <a:pPr algn="ctr"/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(CGO 6)</a:t>
            </a:r>
          </a:p>
          <a:p>
            <a:pPr algn="ctr"/>
            <a:endParaRPr lang="it-IT" sz="11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it-IT" sz="20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OVICAPRINI</a:t>
            </a:r>
          </a:p>
          <a:p>
            <a:pPr algn="ctr"/>
            <a:r>
              <a:rPr lang="it-IT" sz="20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(CGO 7</a:t>
            </a:r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)</a:t>
            </a:r>
          </a:p>
          <a:p>
            <a:pPr algn="ctr"/>
            <a:endParaRPr lang="it-IT" sz="11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it-IT" sz="20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SUINI</a:t>
            </a:r>
          </a:p>
          <a:p>
            <a:pPr algn="ctr"/>
            <a:r>
              <a:rPr lang="it-IT" sz="20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(CGO </a:t>
            </a:r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8)</a:t>
            </a:r>
            <a:endParaRPr lang="it-IT" sz="20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518864" y="697384"/>
            <a:ext cx="8229600" cy="1075432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it-IT" sz="4000" dirty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IDENTIFICAZIONE E REGISTRAZIONE</a:t>
            </a:r>
          </a:p>
        </p:txBody>
      </p:sp>
    </p:spTree>
    <p:extLst>
      <p:ext uri="{BB962C8B-B14F-4D97-AF65-F5344CB8AC3E}">
        <p14:creationId xmlns:p14="http://schemas.microsoft.com/office/powerpoint/2010/main" val="119694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0C93F5-BBB0-41A8-BD4E-0DACAD9B2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40C93F5-BBB0-41A8-BD4E-0DACAD9B2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A8A171-AB3A-4617-A8CA-DB7A5C566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03A8A171-AB3A-4617-A8CA-DB7A5C566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EC489B-E665-4F4D-BD2C-8AFF82D52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9EC489B-E665-4F4D-BD2C-8AFF82D52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D1F31-4D52-4369-8547-9A0CEBBA8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01D1F31-4D52-4369-8547-9A0CEBBA8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F6712F-F6E1-485E-804A-D09148B5D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0F6712F-F6E1-485E-804A-D09148B5D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AC7531-C06C-48D2-A2B4-4A22E0EE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2EAC7531-C06C-48D2-A2B4-4A22E0EE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6A8B27-3CBC-4AA3-890F-89987E666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9E6A8B27-3CBC-4AA3-890F-89987E666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A2848F-EB22-41E0-8A80-7CA849A02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66A2848F-EB22-41E0-8A80-7CA849A02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F492BA-6F84-45E3-BF67-A28852B60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AF492BA-6F84-45E3-BF67-A28852B60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982AC6-EFBE-4EF8-B256-3F4F83588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62982AC6-EFBE-4EF8-B256-3F4F83588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020814"/>
              </p:ext>
            </p:extLst>
          </p:nvPr>
        </p:nvGraphicFramePr>
        <p:xfrm>
          <a:off x="1285852" y="1785926"/>
          <a:ext cx="7715304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ttangolo 14"/>
          <p:cNvSpPr/>
          <p:nvPr/>
        </p:nvSpPr>
        <p:spPr>
          <a:xfrm>
            <a:off x="35802" y="1844824"/>
            <a:ext cx="1655878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 smtClean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it-IT" sz="20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LATTE </a:t>
            </a:r>
          </a:p>
          <a:p>
            <a:pPr algn="ctr"/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CRUDO </a:t>
            </a:r>
          </a:p>
          <a:p>
            <a:pPr algn="ctr"/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(CGO 4)</a:t>
            </a:r>
          </a:p>
          <a:p>
            <a:pPr algn="ctr">
              <a:lnSpc>
                <a:spcPct val="150000"/>
              </a:lnSpc>
            </a:pPr>
            <a:endParaRPr lang="it-IT" sz="2000" b="1" dirty="0" smtClean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it-IT" sz="2000" b="1" dirty="0" smtClean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UOVA </a:t>
            </a:r>
          </a:p>
          <a:p>
            <a:pPr algn="ctr">
              <a:lnSpc>
                <a:spcPct val="150000"/>
              </a:lnSpc>
            </a:pPr>
            <a:r>
              <a:rPr lang="it-IT" sz="2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(CGO 4)</a:t>
            </a:r>
            <a:endParaRPr lang="it-IT" sz="20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71406" y="3786190"/>
            <a:ext cx="1908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olo 3"/>
          <p:cNvSpPr txBox="1">
            <a:spLocks/>
          </p:cNvSpPr>
          <p:nvPr/>
        </p:nvSpPr>
        <p:spPr>
          <a:xfrm>
            <a:off x="518864" y="697384"/>
            <a:ext cx="8229600" cy="1075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4000" dirty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SALUTE E SICUREZZA ALIMENTARE</a:t>
            </a:r>
          </a:p>
        </p:txBody>
      </p:sp>
    </p:spTree>
    <p:extLst>
      <p:ext uri="{BB962C8B-B14F-4D97-AF65-F5344CB8AC3E}">
        <p14:creationId xmlns:p14="http://schemas.microsoft.com/office/powerpoint/2010/main" val="15118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40C93F5-BBB0-41A8-BD4E-0DACAD9B2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240C93F5-BBB0-41A8-BD4E-0DACAD9B2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3A8A171-AB3A-4617-A8CA-DB7A5C566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dgm id="{03A8A171-AB3A-4617-A8CA-DB7A5C566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9EC489B-E665-4F4D-BD2C-8AFF82D52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99EC489B-E665-4F4D-BD2C-8AFF82D52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01D1F31-4D52-4369-8547-9A0CEBBA8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graphicEl>
                                              <a:dgm id="{101D1F31-4D52-4369-8547-9A0CEBBA8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E6B0938-46B6-4634-84D5-FCE98D307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9E6B0938-46B6-4634-84D5-FCE98D307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CF75A2C-1119-4546-BA65-05DCE5D7C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graphicEl>
                                              <a:dgm id="{BCF75A2C-1119-4546-BA65-05DCE5D7C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0F6712F-F6E1-485E-804A-D09148B5D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dgm id="{C0F6712F-F6E1-485E-804A-D09148B5D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4B7248-0B32-44CB-B0D9-30395FF01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graphicEl>
                                              <a:dgm id="{D24B7248-0B32-44CB-B0D9-30395FF01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E6A8B27-3CBC-4AA3-890F-89987E666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9E6A8B27-3CBC-4AA3-890F-89987E666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CDBE353-66AD-4696-8980-7D9CF91CE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graphicEl>
                                              <a:dgm id="{DCDBE353-66AD-4696-8980-7D9CF91CE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AF492BA-6F84-45E3-BF67-A28852B60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graphicEl>
                                              <a:dgm id="{5AF492BA-6F84-45E3-BF67-A28852B60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BA73D6F-F66C-404E-A854-99F87654B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2">
                                            <p:graphicEl>
                                              <a:dgm id="{CBA73D6F-F66C-404E-A854-99F87654B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987774"/>
              </p:ext>
            </p:extLst>
          </p:nvPr>
        </p:nvGraphicFramePr>
        <p:xfrm>
          <a:off x="1321192" y="1844824"/>
          <a:ext cx="7715304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683568" y="697384"/>
            <a:ext cx="8229600" cy="107543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it-IT" sz="4000" dirty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SOSTANZE </a:t>
            </a:r>
            <a:r>
              <a:rPr lang="it-IT" sz="4000" dirty="0" smtClean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VIETATE</a:t>
            </a:r>
            <a:endParaRPr lang="it-IT" sz="4000" dirty="0">
              <a:ln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-108520" y="3068960"/>
            <a:ext cx="2071670" cy="2287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it-IT" b="1" dirty="0">
                <a:ln w="12700">
                  <a:solidFill>
                    <a:prstClr val="white">
                      <a:lumMod val="50000"/>
                    </a:prst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Calibri"/>
              </a:rPr>
              <a:t>SOSTANZE AD AZIONE ORMONALE, TIREOSTATICA </a:t>
            </a:r>
          </a:p>
          <a:p>
            <a:pPr lvl="0" algn="ctr">
              <a:lnSpc>
                <a:spcPct val="100000"/>
              </a:lnSpc>
            </a:pPr>
            <a:r>
              <a:rPr lang="it-IT" b="1" dirty="0">
                <a:ln w="12700">
                  <a:solidFill>
                    <a:prstClr val="white">
                      <a:lumMod val="50000"/>
                    </a:prst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Calibri"/>
              </a:rPr>
              <a:t>SOSTANZE BETA-AGONISTE </a:t>
            </a:r>
            <a:endParaRPr lang="it-IT" b="1" dirty="0" smtClean="0">
              <a:ln w="12700">
                <a:solidFill>
                  <a:prstClr val="white">
                    <a:lumMod val="50000"/>
                  </a:prstClr>
                </a:solidFill>
                <a:prstDash val="solid"/>
              </a:ln>
              <a:solidFill>
                <a:prstClr val="white">
                  <a:lumMod val="50000"/>
                </a:prstClr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latin typeface="Calibri"/>
            </a:endParaRPr>
          </a:p>
          <a:p>
            <a:pPr lvl="0" algn="ctr">
              <a:lnSpc>
                <a:spcPct val="100000"/>
              </a:lnSpc>
            </a:pPr>
            <a:r>
              <a:rPr lang="it-IT" b="1" dirty="0" smtClean="0">
                <a:ln w="12700">
                  <a:solidFill>
                    <a:prstClr val="white">
                      <a:lumMod val="50000"/>
                    </a:prst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Calibri"/>
              </a:rPr>
              <a:t>(CGO 5)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dirty="0">
              <a:ln w="12700">
                <a:solidFill>
                  <a:prstClr val="white">
                    <a:lumMod val="50000"/>
                  </a:prstClr>
                </a:solidFill>
                <a:prstDash val="solid"/>
              </a:ln>
              <a:solidFill>
                <a:prstClr val="white">
                  <a:lumMod val="50000"/>
                </a:prstClr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78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9FED649-6567-4058-8F4A-F631FEE35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99FED649-6567-4058-8F4A-F631FEE35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CFAF5D0-20B5-4D5A-9F86-EE5ADE946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graphicEl>
                                              <a:dgm id="{CCFAF5D0-20B5-4D5A-9F86-EE5ADE9460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A9507F8-0BE2-4586-88EC-7DF717456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BA9507F8-0BE2-4586-88EC-7DF717456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C08042F-90F2-41E5-95CE-D45558823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graphicEl>
                                              <a:dgm id="{3C08042F-90F2-41E5-95CE-D45558823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AF492BA-6F84-45E3-BF67-A28852B60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5AF492BA-6F84-45E3-BF67-A28852B60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23F4493-A94D-4B29-B561-12CEE5564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graphicEl>
                                              <a:dgm id="{D23F4493-A94D-4B29-B561-12CEE5564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830354"/>
              </p:ext>
            </p:extLst>
          </p:nvPr>
        </p:nvGraphicFramePr>
        <p:xfrm>
          <a:off x="1321192" y="1844824"/>
          <a:ext cx="7715304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683568" y="697384"/>
            <a:ext cx="8229600" cy="107543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it-IT" sz="4000" dirty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SANITA’ ANIMALE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-180528" y="3212976"/>
            <a:ext cx="2071670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 w="12700">
                  <a:solidFill>
                    <a:prstClr val="white">
                      <a:lumMod val="50000"/>
                    </a:prst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ENCEFALOPATIE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 w="12700">
                  <a:solidFill>
                    <a:prstClr val="white">
                      <a:lumMod val="50000"/>
                    </a:prst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SPONGIFORMI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 w="12700">
                  <a:solidFill>
                    <a:prstClr val="white">
                      <a:lumMod val="50000"/>
                    </a:prst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TRASMISSIBILI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 w="12700">
                  <a:solidFill>
                    <a:prstClr val="white">
                      <a:lumMod val="50000"/>
                    </a:prst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TSE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ln w="12700">
                  <a:solidFill>
                    <a:prstClr val="white">
                      <a:lumMod val="50000"/>
                    </a:prst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Calibri"/>
              </a:rPr>
              <a:t>(CGO 9)</a:t>
            </a:r>
            <a:endParaRPr kumimoji="0" lang="it-IT" sz="1800" b="1" i="0" u="none" strike="noStrike" kern="1200" cap="none" spc="0" normalizeH="0" baseline="0" noProof="0" dirty="0" smtClean="0">
              <a:ln w="12700">
                <a:solidFill>
                  <a:prstClr val="white">
                    <a:lumMod val="50000"/>
                  </a:prstClr>
                </a:solidFill>
                <a:prstDash val="solid"/>
              </a:ln>
              <a:solidFill>
                <a:prstClr val="white">
                  <a:lumMod val="50000"/>
                </a:prstClr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 w="12700">
                <a:solidFill>
                  <a:prstClr val="white">
                    <a:lumMod val="50000"/>
                  </a:prstClr>
                </a:solidFill>
                <a:prstDash val="solid"/>
              </a:ln>
              <a:solidFill>
                <a:prstClr val="white">
                  <a:lumMod val="50000"/>
                </a:prstClr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8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9FED649-6567-4058-8F4A-F631FEE35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99FED649-6567-4058-8F4A-F631FEE35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CFAF5D0-20B5-4D5A-9F86-EE5ADE946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graphicEl>
                                              <a:dgm id="{CCFAF5D0-20B5-4D5A-9F86-EE5ADE9460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A9507F8-0BE2-4586-88EC-7DF717456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BA9507F8-0BE2-4586-88EC-7DF717456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C08042F-90F2-41E5-95CE-D45558823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graphicEl>
                                              <a:dgm id="{3C08042F-90F2-41E5-95CE-D45558823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AF492BA-6F84-45E3-BF67-A28852B60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5AF492BA-6F84-45E3-BF67-A28852B60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23F4493-A94D-4B29-B561-12CEE5564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graphicEl>
                                              <a:dgm id="{D23F4493-A94D-4B29-B561-12CEE5564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121898"/>
              </p:ext>
            </p:extLst>
          </p:nvPr>
        </p:nvGraphicFramePr>
        <p:xfrm>
          <a:off x="1331640" y="1857364"/>
          <a:ext cx="7715304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ttangolo 14"/>
          <p:cNvSpPr/>
          <p:nvPr/>
        </p:nvSpPr>
        <p:spPr>
          <a:xfrm>
            <a:off x="-142876" y="2857496"/>
            <a:ext cx="2071670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VITELLI (CGO 11) </a:t>
            </a:r>
          </a:p>
          <a:p>
            <a:pPr algn="ctr">
              <a:lnSpc>
                <a:spcPct val="150000"/>
              </a:lnSpc>
            </a:pPr>
            <a:r>
              <a:rPr lang="it-IT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SUINI (CGO 12) </a:t>
            </a:r>
          </a:p>
          <a:p>
            <a:pPr algn="ctr">
              <a:lnSpc>
                <a:spcPct val="150000"/>
              </a:lnSpc>
            </a:pPr>
            <a:r>
              <a:rPr lang="it-IT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ALTRI ANIMALI</a:t>
            </a:r>
          </a:p>
          <a:p>
            <a:pPr algn="ctr">
              <a:lnSpc>
                <a:spcPct val="150000"/>
              </a:lnSpc>
            </a:pPr>
            <a:r>
              <a:rPr lang="it-IT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(CGO 13)</a:t>
            </a:r>
            <a:endParaRPr lang="it-IT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518864" y="697384"/>
            <a:ext cx="8229600" cy="1075432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it-IT" sz="4000" dirty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BENESSERE IN ALLEVAMENTO</a:t>
            </a:r>
          </a:p>
        </p:txBody>
      </p:sp>
    </p:spTree>
    <p:extLst>
      <p:ext uri="{BB962C8B-B14F-4D97-AF65-F5344CB8AC3E}">
        <p14:creationId xmlns:p14="http://schemas.microsoft.com/office/powerpoint/2010/main" val="15118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40C93F5-BBB0-41A8-BD4E-0DACAD9B2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240C93F5-BBB0-41A8-BD4E-0DACAD9B2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3A8A171-AB3A-4617-A8CA-DB7A5C566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dgm id="{03A8A171-AB3A-4617-A8CA-DB7A5C566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9EC489B-E665-4F4D-BD2C-8AFF82D52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99EC489B-E665-4F4D-BD2C-8AFF82D52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01D1F31-4D52-4369-8547-9A0CEBBA8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graphicEl>
                                              <a:dgm id="{101D1F31-4D52-4369-8547-9A0CEBBA8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E6B0938-46B6-4634-84D5-FCE98D307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9E6B0938-46B6-4634-84D5-FCE98D307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CF75A2C-1119-4546-BA65-05DCE5D7C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graphicEl>
                                              <a:dgm id="{BCF75A2C-1119-4546-BA65-05DCE5D7C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0F6712F-F6E1-485E-804A-D09148B5D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dgm id="{C0F6712F-F6E1-485E-804A-D09148B5D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4B7248-0B32-44CB-B0D9-30395FF01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graphicEl>
                                              <a:dgm id="{D24B7248-0B32-44CB-B0D9-30395FF01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4E37B99-F17B-4484-8A90-4C797A962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A4E37B99-F17B-4484-8A90-4C797A962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79E3DE3-1B1C-4CD7-979E-9CDF2086A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graphicEl>
                                              <a:dgm id="{179E3DE3-1B1C-4CD7-979E-9CDF2086A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E6A8B27-3CBC-4AA3-890F-89987E666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graphicEl>
                                              <a:dgm id="{9E6A8B27-3CBC-4AA3-890F-89987E666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4621D6C-F45D-47CC-8B6F-392BB85C6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2">
                                            <p:graphicEl>
                                              <a:dgm id="{34621D6C-F45D-47CC-8B6F-392BB85C6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AF492BA-6F84-45E3-BF67-A28852B60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graphicEl>
                                              <a:dgm id="{5AF492BA-6F84-45E3-BF67-A28852B60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39C653-624F-40F3-AE48-1680F8B05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graphicEl>
                                              <a:dgm id="{0539C653-624F-40F3-AE48-1680F8B05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6898859" cy="5175914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15" name="Rettangolo 14"/>
          <p:cNvSpPr/>
          <p:nvPr/>
        </p:nvSpPr>
        <p:spPr>
          <a:xfrm>
            <a:off x="2699792" y="2420888"/>
            <a:ext cx="2071670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t-IT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84456" y="5464698"/>
            <a:ext cx="584921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lnSpc>
                <a:spcPct val="150000"/>
              </a:lnSpc>
              <a:spcBef>
                <a:spcPct val="0"/>
              </a:spcBef>
              <a:buNone/>
              <a:defRPr sz="4000" b="1">
                <a:ln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latin typeface="+mn-lt"/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28207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367</Words>
  <Application>Microsoft Office PowerPoint</Application>
  <PresentationFormat>Presentazione su schermo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di Office</vt:lpstr>
      <vt:lpstr>Presentazione standard di PowerPoint</vt:lpstr>
      <vt:lpstr>Presentazione standard di PowerPoint</vt:lpstr>
      <vt:lpstr>IDENTIFICAZIONE E REGISTRAZIONE</vt:lpstr>
      <vt:lpstr>Presentazione standard di PowerPoint</vt:lpstr>
      <vt:lpstr>SOSTANZE VIETATE</vt:lpstr>
      <vt:lpstr>SANITA’ ANIMALE</vt:lpstr>
      <vt:lpstr>BENESSERE IN ALLEVAMENTO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Ruberto</dc:creator>
  <cp:lastModifiedBy>Isabella Foderà</cp:lastModifiedBy>
  <cp:revision>97</cp:revision>
  <dcterms:created xsi:type="dcterms:W3CDTF">2016-04-18T09:07:50Z</dcterms:created>
  <dcterms:modified xsi:type="dcterms:W3CDTF">2017-02-07T08:02:24Z</dcterms:modified>
</cp:coreProperties>
</file>