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0" r:id="rId2"/>
    <p:sldId id="264" r:id="rId3"/>
    <p:sldId id="269" r:id="rId4"/>
    <p:sldId id="284" r:id="rId5"/>
    <p:sldId id="285" r:id="rId6"/>
    <p:sldId id="286" r:id="rId7"/>
    <p:sldId id="287" r:id="rId8"/>
    <p:sldId id="288" r:id="rId9"/>
    <p:sldId id="289" r:id="rId10"/>
    <p:sldId id="271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Lauricella" initials="PL" lastIdx="1" clrIdx="0">
    <p:extLst>
      <p:ext uri="{19B8F6BF-5375-455C-9EA6-DF929625EA0E}">
        <p15:presenceInfo xmlns:p15="http://schemas.microsoft.com/office/powerpoint/2012/main" userId="S-1-5-21-2025350883-365310578-627194967-1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C38"/>
    <a:srgbClr val="702838"/>
    <a:srgbClr val="9BBB59"/>
    <a:srgbClr val="93B759"/>
    <a:srgbClr val="78A967"/>
    <a:srgbClr val="9B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88" autoAdjust="0"/>
    <p:restoredTop sz="94660"/>
  </p:normalViewPr>
  <p:slideViewPr>
    <p:cSldViewPr>
      <p:cViewPr varScale="1">
        <p:scale>
          <a:sx n="70" d="100"/>
          <a:sy n="70" d="100"/>
        </p:scale>
        <p:origin x="17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AC326-B6E6-45AB-B6F1-7E0EC78A6D95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BB6CC230-558C-4068-959D-361BCEB20B29}">
      <dgm:prSet custT="1"/>
      <dgm:spPr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sz="1800" dirty="0" smtClean="0"/>
            <a:t>Stoccaggio in impianti adeguati</a:t>
          </a:r>
          <a:endParaRPr lang="it-IT" sz="1800" b="1" dirty="0"/>
        </a:p>
      </dgm:t>
    </dgm:pt>
    <dgm:pt modelId="{A5D3C127-2FFC-44FC-9088-C0F57C7D7645}" type="parTrans" cxnId="{A6D07A0A-4CB3-4D61-8E10-18A3E13BC9B3}">
      <dgm:prSet/>
      <dgm:spPr/>
      <dgm:t>
        <a:bodyPr/>
        <a:lstStyle/>
        <a:p>
          <a:endParaRPr lang="it-IT"/>
        </a:p>
      </dgm:t>
    </dgm:pt>
    <dgm:pt modelId="{01572C10-4F53-49F6-88F2-45BB651C756F}" type="sibTrans" cxnId="{A6D07A0A-4CB3-4D61-8E10-18A3E13BC9B3}">
      <dgm:prSet/>
      <dgm:spPr/>
      <dgm:t>
        <a:bodyPr/>
        <a:lstStyle/>
        <a:p>
          <a:endParaRPr lang="it-IT"/>
        </a:p>
      </dgm:t>
    </dgm:pt>
    <dgm:pt modelId="{B6AED371-FB72-4A04-A27F-6131949AF89E}">
      <dgm:prSet custT="1"/>
      <dgm:spPr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sz="1800" dirty="0" smtClean="0"/>
            <a:t>Registrazione delle operazioni di fertilizzazione azotata</a:t>
          </a:r>
          <a:endParaRPr lang="it-IT" sz="1800" b="1" dirty="0"/>
        </a:p>
      </dgm:t>
    </dgm:pt>
    <dgm:pt modelId="{D398E719-BBE4-4151-B02C-0155403CD3CF}" type="parTrans" cxnId="{796D6F7C-C4A6-486F-BDC1-471A0852505C}">
      <dgm:prSet/>
      <dgm:spPr/>
      <dgm:t>
        <a:bodyPr/>
        <a:lstStyle/>
        <a:p>
          <a:endParaRPr lang="it-IT"/>
        </a:p>
      </dgm:t>
    </dgm:pt>
    <dgm:pt modelId="{276B0E84-E5C8-4F93-8330-BA866257F3A2}" type="sibTrans" cxnId="{796D6F7C-C4A6-486F-BDC1-471A0852505C}">
      <dgm:prSet/>
      <dgm:spPr/>
      <dgm:t>
        <a:bodyPr/>
        <a:lstStyle/>
        <a:p>
          <a:endParaRPr lang="it-IT"/>
        </a:p>
      </dgm:t>
    </dgm:pt>
    <dgm:pt modelId="{D9A8DC0B-45C7-4E5A-81A1-C1DD0A8F057E}">
      <dgm:prSet custT="1"/>
      <dgm:spPr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sz="1800" dirty="0" smtClean="0"/>
            <a:t>Divieti e limiti spaziali nell’uso degli effluenti</a:t>
          </a:r>
          <a:endParaRPr lang="it-IT" sz="1800" b="1" dirty="0"/>
        </a:p>
      </dgm:t>
    </dgm:pt>
    <dgm:pt modelId="{4BBAA630-85FC-4F23-B126-073DD152E8D1}" type="parTrans" cxnId="{5ECB05C5-B4A2-4658-8647-170B876541E2}">
      <dgm:prSet/>
      <dgm:spPr/>
      <dgm:t>
        <a:bodyPr/>
        <a:lstStyle/>
        <a:p>
          <a:endParaRPr lang="it-IT"/>
        </a:p>
      </dgm:t>
    </dgm:pt>
    <dgm:pt modelId="{467F72B5-84B8-465A-91E7-60EEB7A7DEB1}" type="sibTrans" cxnId="{5ECB05C5-B4A2-4658-8647-170B876541E2}">
      <dgm:prSet/>
      <dgm:spPr/>
      <dgm:t>
        <a:bodyPr/>
        <a:lstStyle/>
        <a:p>
          <a:endParaRPr lang="it-IT"/>
        </a:p>
      </dgm:t>
    </dgm:pt>
    <dgm:pt modelId="{54C323A7-4F7E-4ECD-9481-23DF2920A377}">
      <dgm:prSet custT="1"/>
      <dgm:spPr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sz="1800" dirty="0" smtClean="0"/>
            <a:t>Massimo apporto azotato (170 kg/ha/anno)</a:t>
          </a:r>
          <a:endParaRPr lang="it-IT" sz="1800" b="1" dirty="0"/>
        </a:p>
      </dgm:t>
    </dgm:pt>
    <dgm:pt modelId="{4567555D-4631-47D1-8097-859879F2AC49}" type="parTrans" cxnId="{9C6566D3-712D-4A50-9BBA-E7FAB26AF95E}">
      <dgm:prSet/>
      <dgm:spPr/>
      <dgm:t>
        <a:bodyPr/>
        <a:lstStyle/>
        <a:p>
          <a:endParaRPr lang="it-IT"/>
        </a:p>
      </dgm:t>
    </dgm:pt>
    <dgm:pt modelId="{05702C62-5B4F-4201-B55E-3A6A42913584}" type="sibTrans" cxnId="{9C6566D3-712D-4A50-9BBA-E7FAB26AF95E}">
      <dgm:prSet/>
      <dgm:spPr/>
      <dgm:t>
        <a:bodyPr/>
        <a:lstStyle/>
        <a:p>
          <a:endParaRPr lang="it-IT"/>
        </a:p>
      </dgm:t>
    </dgm:pt>
    <dgm:pt modelId="{C364BD90-5645-43DE-9BAB-3C98F4E51F1C}">
      <dgm:prSet custT="1"/>
      <dgm:spPr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sz="1800" dirty="0" smtClean="0"/>
            <a:t>Obblighi amministrativi (Comunicazione e PUA, AIA)</a:t>
          </a:r>
          <a:endParaRPr lang="it-IT" sz="1800" b="1" dirty="0"/>
        </a:p>
      </dgm:t>
    </dgm:pt>
    <dgm:pt modelId="{C9150020-C08F-46CB-8983-56C4A0F2C0F3}" type="parTrans" cxnId="{2B7315D7-BFA7-413B-B5C2-2CFCF95E1B3F}">
      <dgm:prSet/>
      <dgm:spPr/>
      <dgm:t>
        <a:bodyPr/>
        <a:lstStyle/>
        <a:p>
          <a:endParaRPr lang="it-IT"/>
        </a:p>
      </dgm:t>
    </dgm:pt>
    <dgm:pt modelId="{EEDA83BA-DC22-43FA-A597-26AC8AEFBC66}" type="sibTrans" cxnId="{2B7315D7-BFA7-413B-B5C2-2CFCF95E1B3F}">
      <dgm:prSet/>
      <dgm:spPr/>
      <dgm:t>
        <a:bodyPr/>
        <a:lstStyle/>
        <a:p>
          <a:endParaRPr lang="it-IT"/>
        </a:p>
      </dgm:t>
    </dgm:pt>
    <dgm:pt modelId="{E9EC5F46-BAC3-4CBD-B3BC-C3EE33972FF6}" type="pres">
      <dgm:prSet presAssocID="{45CAC326-B6E6-45AB-B6F1-7E0EC78A6D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8E25AF3E-1E51-498A-99FE-2BA3C1749EC2}" type="pres">
      <dgm:prSet presAssocID="{45CAC326-B6E6-45AB-B6F1-7E0EC78A6D95}" presName="Name1" presStyleCnt="0"/>
      <dgm:spPr/>
      <dgm:t>
        <a:bodyPr/>
        <a:lstStyle/>
        <a:p>
          <a:endParaRPr lang="it-IT"/>
        </a:p>
      </dgm:t>
    </dgm:pt>
    <dgm:pt modelId="{5931EE8C-DB23-4938-8579-49180CB67649}" type="pres">
      <dgm:prSet presAssocID="{45CAC326-B6E6-45AB-B6F1-7E0EC78A6D95}" presName="cycle" presStyleCnt="0"/>
      <dgm:spPr/>
      <dgm:t>
        <a:bodyPr/>
        <a:lstStyle/>
        <a:p>
          <a:endParaRPr lang="it-IT"/>
        </a:p>
      </dgm:t>
    </dgm:pt>
    <dgm:pt modelId="{8C00AF9C-C3A8-44B9-B5CF-CEF1CA498B84}" type="pres">
      <dgm:prSet presAssocID="{45CAC326-B6E6-45AB-B6F1-7E0EC78A6D95}" presName="srcNode" presStyleLbl="node1" presStyleIdx="0" presStyleCnt="5"/>
      <dgm:spPr/>
      <dgm:t>
        <a:bodyPr/>
        <a:lstStyle/>
        <a:p>
          <a:endParaRPr lang="it-IT"/>
        </a:p>
      </dgm:t>
    </dgm:pt>
    <dgm:pt modelId="{A18FF341-86CE-494D-B60B-AAD1E790FC1E}" type="pres">
      <dgm:prSet presAssocID="{45CAC326-B6E6-45AB-B6F1-7E0EC78A6D95}" presName="conn" presStyleLbl="parChTrans1D2" presStyleIdx="0" presStyleCnt="1"/>
      <dgm:spPr/>
      <dgm:t>
        <a:bodyPr/>
        <a:lstStyle/>
        <a:p>
          <a:endParaRPr lang="it-IT"/>
        </a:p>
      </dgm:t>
    </dgm:pt>
    <dgm:pt modelId="{04A9FEE9-B342-4EA8-834F-89603242912C}" type="pres">
      <dgm:prSet presAssocID="{45CAC326-B6E6-45AB-B6F1-7E0EC78A6D95}" presName="extraNode" presStyleLbl="node1" presStyleIdx="0" presStyleCnt="5"/>
      <dgm:spPr/>
      <dgm:t>
        <a:bodyPr/>
        <a:lstStyle/>
        <a:p>
          <a:endParaRPr lang="it-IT"/>
        </a:p>
      </dgm:t>
    </dgm:pt>
    <dgm:pt modelId="{4864BC92-65DB-4B67-90B8-B89288C76285}" type="pres">
      <dgm:prSet presAssocID="{45CAC326-B6E6-45AB-B6F1-7E0EC78A6D95}" presName="dstNode" presStyleLbl="node1" presStyleIdx="0" presStyleCnt="5"/>
      <dgm:spPr/>
      <dgm:t>
        <a:bodyPr/>
        <a:lstStyle/>
        <a:p>
          <a:endParaRPr lang="it-IT"/>
        </a:p>
      </dgm:t>
    </dgm:pt>
    <dgm:pt modelId="{03A8A171-AB3A-4617-A8CA-DB7A5C5665CF}" type="pres">
      <dgm:prSet presAssocID="{B6AED371-FB72-4A04-A27F-6131949AF89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C611A9-C25D-4550-892C-EC41862AAF9E}" type="pres">
      <dgm:prSet presAssocID="{B6AED371-FB72-4A04-A27F-6131949AF89E}" presName="accent_1" presStyleCnt="0"/>
      <dgm:spPr/>
      <dgm:t>
        <a:bodyPr/>
        <a:lstStyle/>
        <a:p>
          <a:endParaRPr lang="it-IT"/>
        </a:p>
      </dgm:t>
    </dgm:pt>
    <dgm:pt modelId="{240C93F5-BBB0-41A8-BD4E-0DACAD9B2FF4}" type="pres">
      <dgm:prSet presAssocID="{B6AED371-FB72-4A04-A27F-6131949AF89E}" presName="accentRepeatNode" presStyleLbl="solidFgAcc1" presStyleIdx="0" presStyleCnt="5"/>
      <dgm:spPr/>
      <dgm:t>
        <a:bodyPr/>
        <a:lstStyle/>
        <a:p>
          <a:endParaRPr lang="it-IT"/>
        </a:p>
      </dgm:t>
    </dgm:pt>
    <dgm:pt modelId="{101D1F31-4D52-4369-8547-9A0CEBBA8383}" type="pres">
      <dgm:prSet presAssocID="{BB6CC230-558C-4068-959D-361BCEB20B2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B078EC-F446-49B5-9FB2-55A052D02BAD}" type="pres">
      <dgm:prSet presAssocID="{BB6CC230-558C-4068-959D-361BCEB20B29}" presName="accent_2" presStyleCnt="0"/>
      <dgm:spPr/>
      <dgm:t>
        <a:bodyPr/>
        <a:lstStyle/>
        <a:p>
          <a:endParaRPr lang="it-IT"/>
        </a:p>
      </dgm:t>
    </dgm:pt>
    <dgm:pt modelId="{99EC489B-E665-4F4D-BD2C-8AFF82D5283E}" type="pres">
      <dgm:prSet presAssocID="{BB6CC230-558C-4068-959D-361BCEB20B29}" presName="accentRepeatNode" presStyleLbl="solidFgAcc1" presStyleIdx="1" presStyleCnt="5"/>
      <dgm:spPr/>
      <dgm:t>
        <a:bodyPr/>
        <a:lstStyle/>
        <a:p>
          <a:endParaRPr lang="it-IT"/>
        </a:p>
      </dgm:t>
    </dgm:pt>
    <dgm:pt modelId="{2EAC7531-C06C-48D2-A2B4-4A22E0EE565C}" type="pres">
      <dgm:prSet presAssocID="{54C323A7-4F7E-4ECD-9481-23DF2920A37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B114A2-86EF-4D01-A037-75EBE12C0676}" type="pres">
      <dgm:prSet presAssocID="{54C323A7-4F7E-4ECD-9481-23DF2920A377}" presName="accent_3" presStyleCnt="0"/>
      <dgm:spPr/>
      <dgm:t>
        <a:bodyPr/>
        <a:lstStyle/>
        <a:p>
          <a:endParaRPr lang="it-IT"/>
        </a:p>
      </dgm:t>
    </dgm:pt>
    <dgm:pt modelId="{C0F6712F-F6E1-485E-804A-D09148B5D886}" type="pres">
      <dgm:prSet presAssocID="{54C323A7-4F7E-4ECD-9481-23DF2920A377}" presName="accentRepeatNode" presStyleLbl="solidFgAcc1" presStyleIdx="2" presStyleCnt="5"/>
      <dgm:spPr/>
      <dgm:t>
        <a:bodyPr/>
        <a:lstStyle/>
        <a:p>
          <a:endParaRPr lang="it-IT"/>
        </a:p>
      </dgm:t>
    </dgm:pt>
    <dgm:pt modelId="{66A2848F-EB22-41E0-8A80-7CA849A020BC}" type="pres">
      <dgm:prSet presAssocID="{D9A8DC0B-45C7-4E5A-81A1-C1DD0A8F057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272079-636C-4A8A-8184-3AF524F30397}" type="pres">
      <dgm:prSet presAssocID="{D9A8DC0B-45C7-4E5A-81A1-C1DD0A8F057E}" presName="accent_4" presStyleCnt="0"/>
      <dgm:spPr/>
      <dgm:t>
        <a:bodyPr/>
        <a:lstStyle/>
        <a:p>
          <a:endParaRPr lang="it-IT"/>
        </a:p>
      </dgm:t>
    </dgm:pt>
    <dgm:pt modelId="{9E6A8B27-3CBC-4AA3-890F-89987E666A9B}" type="pres">
      <dgm:prSet presAssocID="{D9A8DC0B-45C7-4E5A-81A1-C1DD0A8F057E}" presName="accentRepeatNode" presStyleLbl="solidFgAcc1" presStyleIdx="3" presStyleCnt="5"/>
      <dgm:spPr/>
      <dgm:t>
        <a:bodyPr/>
        <a:lstStyle/>
        <a:p>
          <a:endParaRPr lang="it-IT"/>
        </a:p>
      </dgm:t>
    </dgm:pt>
    <dgm:pt modelId="{62982AC6-EFBE-4EF8-B256-3F4F83588889}" type="pres">
      <dgm:prSet presAssocID="{C364BD90-5645-43DE-9BAB-3C98F4E51F1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53161E-E90C-4DC2-AE4F-69E496D3CDC7}" type="pres">
      <dgm:prSet presAssocID="{C364BD90-5645-43DE-9BAB-3C98F4E51F1C}" presName="accent_5" presStyleCnt="0"/>
      <dgm:spPr/>
      <dgm:t>
        <a:bodyPr/>
        <a:lstStyle/>
        <a:p>
          <a:endParaRPr lang="it-IT"/>
        </a:p>
      </dgm:t>
    </dgm:pt>
    <dgm:pt modelId="{5AF492BA-6F84-45E3-BF67-A28852B60FCC}" type="pres">
      <dgm:prSet presAssocID="{C364BD90-5645-43DE-9BAB-3C98F4E51F1C}" presName="accentRepeatNode" presStyleLbl="solidFgAcc1" presStyleIdx="4" presStyleCnt="5"/>
      <dgm:spPr/>
      <dgm:t>
        <a:bodyPr/>
        <a:lstStyle/>
        <a:p>
          <a:endParaRPr lang="it-IT"/>
        </a:p>
      </dgm:t>
    </dgm:pt>
  </dgm:ptLst>
  <dgm:cxnLst>
    <dgm:cxn modelId="{A6D07A0A-4CB3-4D61-8E10-18A3E13BC9B3}" srcId="{45CAC326-B6E6-45AB-B6F1-7E0EC78A6D95}" destId="{BB6CC230-558C-4068-959D-361BCEB20B29}" srcOrd="1" destOrd="0" parTransId="{A5D3C127-2FFC-44FC-9088-C0F57C7D7645}" sibTransId="{01572C10-4F53-49F6-88F2-45BB651C756F}"/>
    <dgm:cxn modelId="{4163ED86-2D02-4568-8033-FE86432499D4}" type="presOf" srcId="{45CAC326-B6E6-45AB-B6F1-7E0EC78A6D95}" destId="{E9EC5F46-BAC3-4CBD-B3BC-C3EE33972FF6}" srcOrd="0" destOrd="0" presId="urn:microsoft.com/office/officeart/2008/layout/VerticalCurvedList"/>
    <dgm:cxn modelId="{DCC2C15D-2936-4571-AE6B-1ADCED9D2C1A}" type="presOf" srcId="{BB6CC230-558C-4068-959D-361BCEB20B29}" destId="{101D1F31-4D52-4369-8547-9A0CEBBA8383}" srcOrd="0" destOrd="0" presId="urn:microsoft.com/office/officeart/2008/layout/VerticalCurvedList"/>
    <dgm:cxn modelId="{796D6F7C-C4A6-486F-BDC1-471A0852505C}" srcId="{45CAC326-B6E6-45AB-B6F1-7E0EC78A6D95}" destId="{B6AED371-FB72-4A04-A27F-6131949AF89E}" srcOrd="0" destOrd="0" parTransId="{D398E719-BBE4-4151-B02C-0155403CD3CF}" sibTransId="{276B0E84-E5C8-4F93-8330-BA866257F3A2}"/>
    <dgm:cxn modelId="{6C6AC29E-8AF0-4FD8-80F9-C11FCFCFF611}" type="presOf" srcId="{B6AED371-FB72-4A04-A27F-6131949AF89E}" destId="{03A8A171-AB3A-4617-A8CA-DB7A5C5665CF}" srcOrd="0" destOrd="0" presId="urn:microsoft.com/office/officeart/2008/layout/VerticalCurvedList"/>
    <dgm:cxn modelId="{506DF13E-CD3E-4F31-8FFF-9E56232D802A}" type="presOf" srcId="{C364BD90-5645-43DE-9BAB-3C98F4E51F1C}" destId="{62982AC6-EFBE-4EF8-B256-3F4F83588889}" srcOrd="0" destOrd="0" presId="urn:microsoft.com/office/officeart/2008/layout/VerticalCurvedList"/>
    <dgm:cxn modelId="{9C6566D3-712D-4A50-9BBA-E7FAB26AF95E}" srcId="{45CAC326-B6E6-45AB-B6F1-7E0EC78A6D95}" destId="{54C323A7-4F7E-4ECD-9481-23DF2920A377}" srcOrd="2" destOrd="0" parTransId="{4567555D-4631-47D1-8097-859879F2AC49}" sibTransId="{05702C62-5B4F-4201-B55E-3A6A42913584}"/>
    <dgm:cxn modelId="{33696403-3559-47A7-863D-58F7C247B15C}" type="presOf" srcId="{276B0E84-E5C8-4F93-8330-BA866257F3A2}" destId="{A18FF341-86CE-494D-B60B-AAD1E790FC1E}" srcOrd="0" destOrd="0" presId="urn:microsoft.com/office/officeart/2008/layout/VerticalCurvedList"/>
    <dgm:cxn modelId="{2B7315D7-BFA7-413B-B5C2-2CFCF95E1B3F}" srcId="{45CAC326-B6E6-45AB-B6F1-7E0EC78A6D95}" destId="{C364BD90-5645-43DE-9BAB-3C98F4E51F1C}" srcOrd="4" destOrd="0" parTransId="{C9150020-C08F-46CB-8983-56C4A0F2C0F3}" sibTransId="{EEDA83BA-DC22-43FA-A597-26AC8AEFBC66}"/>
    <dgm:cxn modelId="{5ECB05C5-B4A2-4658-8647-170B876541E2}" srcId="{45CAC326-B6E6-45AB-B6F1-7E0EC78A6D95}" destId="{D9A8DC0B-45C7-4E5A-81A1-C1DD0A8F057E}" srcOrd="3" destOrd="0" parTransId="{4BBAA630-85FC-4F23-B126-073DD152E8D1}" sibTransId="{467F72B5-84B8-465A-91E7-60EEB7A7DEB1}"/>
    <dgm:cxn modelId="{4D472432-C661-4C84-AF71-2B575DC8A6DA}" type="presOf" srcId="{54C323A7-4F7E-4ECD-9481-23DF2920A377}" destId="{2EAC7531-C06C-48D2-A2B4-4A22E0EE565C}" srcOrd="0" destOrd="0" presId="urn:microsoft.com/office/officeart/2008/layout/VerticalCurvedList"/>
    <dgm:cxn modelId="{7AA5FB2B-042A-4CB7-89BF-80E6A3260561}" type="presOf" srcId="{D9A8DC0B-45C7-4E5A-81A1-C1DD0A8F057E}" destId="{66A2848F-EB22-41E0-8A80-7CA849A020BC}" srcOrd="0" destOrd="0" presId="urn:microsoft.com/office/officeart/2008/layout/VerticalCurvedList"/>
    <dgm:cxn modelId="{06428E43-4D38-4E27-B642-D240619FECF6}" type="presParOf" srcId="{E9EC5F46-BAC3-4CBD-B3BC-C3EE33972FF6}" destId="{8E25AF3E-1E51-498A-99FE-2BA3C1749EC2}" srcOrd="0" destOrd="0" presId="urn:microsoft.com/office/officeart/2008/layout/VerticalCurvedList"/>
    <dgm:cxn modelId="{D9DA3087-1DE2-4572-8C89-9CB363097F56}" type="presParOf" srcId="{8E25AF3E-1E51-498A-99FE-2BA3C1749EC2}" destId="{5931EE8C-DB23-4938-8579-49180CB67649}" srcOrd="0" destOrd="0" presId="urn:microsoft.com/office/officeart/2008/layout/VerticalCurvedList"/>
    <dgm:cxn modelId="{A51137F5-B3E5-4AB6-87EB-68CCD1955B6D}" type="presParOf" srcId="{5931EE8C-DB23-4938-8579-49180CB67649}" destId="{8C00AF9C-C3A8-44B9-B5CF-CEF1CA498B84}" srcOrd="0" destOrd="0" presId="urn:microsoft.com/office/officeart/2008/layout/VerticalCurvedList"/>
    <dgm:cxn modelId="{24D9F39F-0EF3-408C-BB9F-2F96904FEC66}" type="presParOf" srcId="{5931EE8C-DB23-4938-8579-49180CB67649}" destId="{A18FF341-86CE-494D-B60B-AAD1E790FC1E}" srcOrd="1" destOrd="0" presId="urn:microsoft.com/office/officeart/2008/layout/VerticalCurvedList"/>
    <dgm:cxn modelId="{34B405A7-FD58-4099-964A-E63367716A09}" type="presParOf" srcId="{5931EE8C-DB23-4938-8579-49180CB67649}" destId="{04A9FEE9-B342-4EA8-834F-89603242912C}" srcOrd="2" destOrd="0" presId="urn:microsoft.com/office/officeart/2008/layout/VerticalCurvedList"/>
    <dgm:cxn modelId="{0EC86689-F008-416B-8E36-B0823789DEF8}" type="presParOf" srcId="{5931EE8C-DB23-4938-8579-49180CB67649}" destId="{4864BC92-65DB-4B67-90B8-B89288C76285}" srcOrd="3" destOrd="0" presId="urn:microsoft.com/office/officeart/2008/layout/VerticalCurvedList"/>
    <dgm:cxn modelId="{2C0A50D1-A1AF-4D81-B811-9E797E8EDCFA}" type="presParOf" srcId="{8E25AF3E-1E51-498A-99FE-2BA3C1749EC2}" destId="{03A8A171-AB3A-4617-A8CA-DB7A5C5665CF}" srcOrd="1" destOrd="0" presId="urn:microsoft.com/office/officeart/2008/layout/VerticalCurvedList"/>
    <dgm:cxn modelId="{7D93DB81-703F-4A86-BC30-F6D75B454BDA}" type="presParOf" srcId="{8E25AF3E-1E51-498A-99FE-2BA3C1749EC2}" destId="{71C611A9-C25D-4550-892C-EC41862AAF9E}" srcOrd="2" destOrd="0" presId="urn:microsoft.com/office/officeart/2008/layout/VerticalCurvedList"/>
    <dgm:cxn modelId="{02937370-457D-41C1-9C35-1536AA51AA12}" type="presParOf" srcId="{71C611A9-C25D-4550-892C-EC41862AAF9E}" destId="{240C93F5-BBB0-41A8-BD4E-0DACAD9B2FF4}" srcOrd="0" destOrd="0" presId="urn:microsoft.com/office/officeart/2008/layout/VerticalCurvedList"/>
    <dgm:cxn modelId="{6EADB0A9-4F2E-4F1F-B1FF-27A6FC0ECDA4}" type="presParOf" srcId="{8E25AF3E-1E51-498A-99FE-2BA3C1749EC2}" destId="{101D1F31-4D52-4369-8547-9A0CEBBA8383}" srcOrd="3" destOrd="0" presId="urn:microsoft.com/office/officeart/2008/layout/VerticalCurvedList"/>
    <dgm:cxn modelId="{4AD0F480-8641-4AFF-BF0D-B3085C77CF2A}" type="presParOf" srcId="{8E25AF3E-1E51-498A-99FE-2BA3C1749EC2}" destId="{FEB078EC-F446-49B5-9FB2-55A052D02BAD}" srcOrd="4" destOrd="0" presId="urn:microsoft.com/office/officeart/2008/layout/VerticalCurvedList"/>
    <dgm:cxn modelId="{66133A51-1C2E-4172-8FFD-268F3104DBEE}" type="presParOf" srcId="{FEB078EC-F446-49B5-9FB2-55A052D02BAD}" destId="{99EC489B-E665-4F4D-BD2C-8AFF82D5283E}" srcOrd="0" destOrd="0" presId="urn:microsoft.com/office/officeart/2008/layout/VerticalCurvedList"/>
    <dgm:cxn modelId="{A5F22D6E-0B9B-4AE7-B81B-B0E2BB3DF2F1}" type="presParOf" srcId="{8E25AF3E-1E51-498A-99FE-2BA3C1749EC2}" destId="{2EAC7531-C06C-48D2-A2B4-4A22E0EE565C}" srcOrd="5" destOrd="0" presId="urn:microsoft.com/office/officeart/2008/layout/VerticalCurvedList"/>
    <dgm:cxn modelId="{5B6E4D41-FC41-46E1-8482-13350DE41C45}" type="presParOf" srcId="{8E25AF3E-1E51-498A-99FE-2BA3C1749EC2}" destId="{F6B114A2-86EF-4D01-A037-75EBE12C0676}" srcOrd="6" destOrd="0" presId="urn:microsoft.com/office/officeart/2008/layout/VerticalCurvedList"/>
    <dgm:cxn modelId="{CFFD3408-53DA-4273-8F31-B1D138FAB59E}" type="presParOf" srcId="{F6B114A2-86EF-4D01-A037-75EBE12C0676}" destId="{C0F6712F-F6E1-485E-804A-D09148B5D886}" srcOrd="0" destOrd="0" presId="urn:microsoft.com/office/officeart/2008/layout/VerticalCurvedList"/>
    <dgm:cxn modelId="{7A234F45-0FFB-4547-B7C5-FB411B6222EA}" type="presParOf" srcId="{8E25AF3E-1E51-498A-99FE-2BA3C1749EC2}" destId="{66A2848F-EB22-41E0-8A80-7CA849A020BC}" srcOrd="7" destOrd="0" presId="urn:microsoft.com/office/officeart/2008/layout/VerticalCurvedList"/>
    <dgm:cxn modelId="{01A6C446-DD7C-4C13-A902-74E5FB2C7F91}" type="presParOf" srcId="{8E25AF3E-1E51-498A-99FE-2BA3C1749EC2}" destId="{79272079-636C-4A8A-8184-3AF524F30397}" srcOrd="8" destOrd="0" presId="urn:microsoft.com/office/officeart/2008/layout/VerticalCurvedList"/>
    <dgm:cxn modelId="{2DDC3F1F-94E4-4B73-893A-398582D228B2}" type="presParOf" srcId="{79272079-636C-4A8A-8184-3AF524F30397}" destId="{9E6A8B27-3CBC-4AA3-890F-89987E666A9B}" srcOrd="0" destOrd="0" presId="urn:microsoft.com/office/officeart/2008/layout/VerticalCurvedList"/>
    <dgm:cxn modelId="{4958D20C-21DE-42EE-889A-8369245FC537}" type="presParOf" srcId="{8E25AF3E-1E51-498A-99FE-2BA3C1749EC2}" destId="{62982AC6-EFBE-4EF8-B256-3F4F83588889}" srcOrd="9" destOrd="0" presId="urn:microsoft.com/office/officeart/2008/layout/VerticalCurvedList"/>
    <dgm:cxn modelId="{5558C2E5-D089-4C5F-B07E-B09F977DF2F7}" type="presParOf" srcId="{8E25AF3E-1E51-498A-99FE-2BA3C1749EC2}" destId="{3353161E-E90C-4DC2-AE4F-69E496D3CDC7}" srcOrd="10" destOrd="0" presId="urn:microsoft.com/office/officeart/2008/layout/VerticalCurvedList"/>
    <dgm:cxn modelId="{C03BFA62-1E07-474B-95C7-39391DDDE741}" type="presParOf" srcId="{3353161E-E90C-4DC2-AE4F-69E496D3CDC7}" destId="{5AF492BA-6F84-45E3-BF67-A28852B60F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CAC326-B6E6-45AB-B6F1-7E0EC78A6D95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B6AED371-FB72-4A04-A27F-6131949AF89E}">
      <dgm:prSet custT="1"/>
      <dgm:spPr/>
      <dgm:t>
        <a:bodyPr/>
        <a:lstStyle/>
        <a:p>
          <a:r>
            <a:rPr lang="it-IT" sz="1800" dirty="0" smtClean="0"/>
            <a:t>Registrazione delle operazioni di fertilizzazione azotata</a:t>
          </a:r>
          <a:endParaRPr lang="it-IT" sz="1800" b="1" dirty="0"/>
        </a:p>
      </dgm:t>
    </dgm:pt>
    <dgm:pt modelId="{D398E719-BBE4-4151-B02C-0155403CD3CF}" type="parTrans" cxnId="{796D6F7C-C4A6-486F-BDC1-471A0852505C}">
      <dgm:prSet/>
      <dgm:spPr/>
      <dgm:t>
        <a:bodyPr/>
        <a:lstStyle/>
        <a:p>
          <a:endParaRPr lang="it-IT"/>
        </a:p>
      </dgm:t>
    </dgm:pt>
    <dgm:pt modelId="{276B0E84-E5C8-4F93-8330-BA866257F3A2}" type="sibTrans" cxnId="{796D6F7C-C4A6-486F-BDC1-471A0852505C}">
      <dgm:prSet/>
      <dgm:spPr/>
      <dgm:t>
        <a:bodyPr/>
        <a:lstStyle/>
        <a:p>
          <a:endParaRPr lang="it-IT"/>
        </a:p>
      </dgm:t>
    </dgm:pt>
    <dgm:pt modelId="{54C323A7-4F7E-4ECD-9481-23DF2920A377}">
      <dgm:prSet custT="1"/>
      <dgm:spPr/>
      <dgm:t>
        <a:bodyPr/>
        <a:lstStyle/>
        <a:p>
          <a:r>
            <a:rPr lang="it-IT" sz="1800" dirty="0" smtClean="0"/>
            <a:t>Massimo apporto azotato (340 kg/ha/anno)</a:t>
          </a:r>
          <a:endParaRPr lang="it-IT" sz="1800" b="1" dirty="0"/>
        </a:p>
      </dgm:t>
    </dgm:pt>
    <dgm:pt modelId="{4567555D-4631-47D1-8097-859879F2AC49}" type="parTrans" cxnId="{9C6566D3-712D-4A50-9BBA-E7FAB26AF95E}">
      <dgm:prSet/>
      <dgm:spPr/>
      <dgm:t>
        <a:bodyPr/>
        <a:lstStyle/>
        <a:p>
          <a:endParaRPr lang="it-IT"/>
        </a:p>
      </dgm:t>
    </dgm:pt>
    <dgm:pt modelId="{05702C62-5B4F-4201-B55E-3A6A42913584}" type="sibTrans" cxnId="{9C6566D3-712D-4A50-9BBA-E7FAB26AF95E}">
      <dgm:prSet/>
      <dgm:spPr/>
      <dgm:t>
        <a:bodyPr/>
        <a:lstStyle/>
        <a:p>
          <a:endParaRPr lang="it-IT"/>
        </a:p>
      </dgm:t>
    </dgm:pt>
    <dgm:pt modelId="{BB6CC230-558C-4068-959D-361BCEB20B29}">
      <dgm:prSet custT="1"/>
      <dgm:spPr/>
      <dgm:t>
        <a:bodyPr/>
        <a:lstStyle/>
        <a:p>
          <a:r>
            <a:rPr lang="it-IT" sz="1800" dirty="0" smtClean="0"/>
            <a:t>Stessi Impegni previsti per le ZVN (CGO 1)</a:t>
          </a:r>
          <a:endParaRPr lang="it-IT" sz="1800" b="1" dirty="0"/>
        </a:p>
      </dgm:t>
    </dgm:pt>
    <dgm:pt modelId="{01572C10-4F53-49F6-88F2-45BB651C756F}" type="sibTrans" cxnId="{A6D07A0A-4CB3-4D61-8E10-18A3E13BC9B3}">
      <dgm:prSet/>
      <dgm:spPr/>
      <dgm:t>
        <a:bodyPr/>
        <a:lstStyle/>
        <a:p>
          <a:endParaRPr lang="it-IT"/>
        </a:p>
      </dgm:t>
    </dgm:pt>
    <dgm:pt modelId="{A5D3C127-2FFC-44FC-9088-C0F57C7D7645}" type="parTrans" cxnId="{A6D07A0A-4CB3-4D61-8E10-18A3E13BC9B3}">
      <dgm:prSet/>
      <dgm:spPr/>
      <dgm:t>
        <a:bodyPr/>
        <a:lstStyle/>
        <a:p>
          <a:endParaRPr lang="it-IT"/>
        </a:p>
      </dgm:t>
    </dgm:pt>
    <dgm:pt modelId="{E9EC5F46-BAC3-4CBD-B3BC-C3EE33972FF6}" type="pres">
      <dgm:prSet presAssocID="{45CAC326-B6E6-45AB-B6F1-7E0EC78A6D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8E25AF3E-1E51-498A-99FE-2BA3C1749EC2}" type="pres">
      <dgm:prSet presAssocID="{45CAC326-B6E6-45AB-B6F1-7E0EC78A6D95}" presName="Name1" presStyleCnt="0"/>
      <dgm:spPr/>
      <dgm:t>
        <a:bodyPr/>
        <a:lstStyle/>
        <a:p>
          <a:endParaRPr lang="it-IT"/>
        </a:p>
      </dgm:t>
    </dgm:pt>
    <dgm:pt modelId="{5931EE8C-DB23-4938-8579-49180CB67649}" type="pres">
      <dgm:prSet presAssocID="{45CAC326-B6E6-45AB-B6F1-7E0EC78A6D95}" presName="cycle" presStyleCnt="0"/>
      <dgm:spPr/>
      <dgm:t>
        <a:bodyPr/>
        <a:lstStyle/>
        <a:p>
          <a:endParaRPr lang="it-IT"/>
        </a:p>
      </dgm:t>
    </dgm:pt>
    <dgm:pt modelId="{8C00AF9C-C3A8-44B9-B5CF-CEF1CA498B84}" type="pres">
      <dgm:prSet presAssocID="{45CAC326-B6E6-45AB-B6F1-7E0EC78A6D95}" presName="srcNode" presStyleLbl="node1" presStyleIdx="0" presStyleCnt="3"/>
      <dgm:spPr/>
      <dgm:t>
        <a:bodyPr/>
        <a:lstStyle/>
        <a:p>
          <a:endParaRPr lang="it-IT"/>
        </a:p>
      </dgm:t>
    </dgm:pt>
    <dgm:pt modelId="{A18FF341-86CE-494D-B60B-AAD1E790FC1E}" type="pres">
      <dgm:prSet presAssocID="{45CAC326-B6E6-45AB-B6F1-7E0EC78A6D95}" presName="conn" presStyleLbl="parChTrans1D2" presStyleIdx="0" presStyleCnt="1"/>
      <dgm:spPr/>
      <dgm:t>
        <a:bodyPr/>
        <a:lstStyle/>
        <a:p>
          <a:endParaRPr lang="it-IT"/>
        </a:p>
      </dgm:t>
    </dgm:pt>
    <dgm:pt modelId="{04A9FEE9-B342-4EA8-834F-89603242912C}" type="pres">
      <dgm:prSet presAssocID="{45CAC326-B6E6-45AB-B6F1-7E0EC78A6D95}" presName="extraNode" presStyleLbl="node1" presStyleIdx="0" presStyleCnt="3"/>
      <dgm:spPr/>
      <dgm:t>
        <a:bodyPr/>
        <a:lstStyle/>
        <a:p>
          <a:endParaRPr lang="it-IT"/>
        </a:p>
      </dgm:t>
    </dgm:pt>
    <dgm:pt modelId="{4864BC92-65DB-4B67-90B8-B89288C76285}" type="pres">
      <dgm:prSet presAssocID="{45CAC326-B6E6-45AB-B6F1-7E0EC78A6D95}" presName="dstNode" presStyleLbl="node1" presStyleIdx="0" presStyleCnt="3"/>
      <dgm:spPr/>
      <dgm:t>
        <a:bodyPr/>
        <a:lstStyle/>
        <a:p>
          <a:endParaRPr lang="it-IT"/>
        </a:p>
      </dgm:t>
    </dgm:pt>
    <dgm:pt modelId="{03A8A171-AB3A-4617-A8CA-DB7A5C5665CF}" type="pres">
      <dgm:prSet presAssocID="{B6AED371-FB72-4A04-A27F-6131949AF89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C611A9-C25D-4550-892C-EC41862AAF9E}" type="pres">
      <dgm:prSet presAssocID="{B6AED371-FB72-4A04-A27F-6131949AF89E}" presName="accent_1" presStyleCnt="0"/>
      <dgm:spPr/>
      <dgm:t>
        <a:bodyPr/>
        <a:lstStyle/>
        <a:p>
          <a:endParaRPr lang="it-IT"/>
        </a:p>
      </dgm:t>
    </dgm:pt>
    <dgm:pt modelId="{240C93F5-BBB0-41A8-BD4E-0DACAD9B2FF4}" type="pres">
      <dgm:prSet presAssocID="{B6AED371-FB72-4A04-A27F-6131949AF89E}" presName="accentRepeatNode" presStyleLbl="solidFgAcc1" presStyleIdx="0" presStyleCnt="3"/>
      <dgm:spPr/>
      <dgm:t>
        <a:bodyPr/>
        <a:lstStyle/>
        <a:p>
          <a:endParaRPr lang="it-IT"/>
        </a:p>
      </dgm:t>
    </dgm:pt>
    <dgm:pt modelId="{101D1F31-4D52-4369-8547-9A0CEBBA8383}" type="pres">
      <dgm:prSet presAssocID="{BB6CC230-558C-4068-959D-361BCEB20B2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B078EC-F446-49B5-9FB2-55A052D02BAD}" type="pres">
      <dgm:prSet presAssocID="{BB6CC230-558C-4068-959D-361BCEB20B29}" presName="accent_2" presStyleCnt="0"/>
      <dgm:spPr/>
      <dgm:t>
        <a:bodyPr/>
        <a:lstStyle/>
        <a:p>
          <a:endParaRPr lang="it-IT"/>
        </a:p>
      </dgm:t>
    </dgm:pt>
    <dgm:pt modelId="{99EC489B-E665-4F4D-BD2C-8AFF82D5283E}" type="pres">
      <dgm:prSet presAssocID="{BB6CC230-558C-4068-959D-361BCEB20B29}" presName="accentRepeatNode" presStyleLbl="solidFgAcc1" presStyleIdx="1" presStyleCnt="3"/>
      <dgm:spPr/>
      <dgm:t>
        <a:bodyPr/>
        <a:lstStyle/>
        <a:p>
          <a:endParaRPr lang="it-IT"/>
        </a:p>
      </dgm:t>
    </dgm:pt>
    <dgm:pt modelId="{2EAC7531-C06C-48D2-A2B4-4A22E0EE565C}" type="pres">
      <dgm:prSet presAssocID="{54C323A7-4F7E-4ECD-9481-23DF2920A37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B114A2-86EF-4D01-A037-75EBE12C0676}" type="pres">
      <dgm:prSet presAssocID="{54C323A7-4F7E-4ECD-9481-23DF2920A377}" presName="accent_3" presStyleCnt="0"/>
      <dgm:spPr/>
      <dgm:t>
        <a:bodyPr/>
        <a:lstStyle/>
        <a:p>
          <a:endParaRPr lang="it-IT"/>
        </a:p>
      </dgm:t>
    </dgm:pt>
    <dgm:pt modelId="{C0F6712F-F6E1-485E-804A-D09148B5D886}" type="pres">
      <dgm:prSet presAssocID="{54C323A7-4F7E-4ECD-9481-23DF2920A377}" presName="accentRepeatNode" presStyleLbl="solidFgAcc1" presStyleIdx="2" presStyleCnt="3"/>
      <dgm:spPr/>
      <dgm:t>
        <a:bodyPr/>
        <a:lstStyle/>
        <a:p>
          <a:endParaRPr lang="it-IT"/>
        </a:p>
      </dgm:t>
    </dgm:pt>
  </dgm:ptLst>
  <dgm:cxnLst>
    <dgm:cxn modelId="{A6D07A0A-4CB3-4D61-8E10-18A3E13BC9B3}" srcId="{45CAC326-B6E6-45AB-B6F1-7E0EC78A6D95}" destId="{BB6CC230-558C-4068-959D-361BCEB20B29}" srcOrd="1" destOrd="0" parTransId="{A5D3C127-2FFC-44FC-9088-C0F57C7D7645}" sibTransId="{01572C10-4F53-49F6-88F2-45BB651C756F}"/>
    <dgm:cxn modelId="{E3A4A9C1-5E40-4BFC-A523-2A49AB11E0E2}" type="presOf" srcId="{54C323A7-4F7E-4ECD-9481-23DF2920A377}" destId="{2EAC7531-C06C-48D2-A2B4-4A22E0EE565C}" srcOrd="0" destOrd="0" presId="urn:microsoft.com/office/officeart/2008/layout/VerticalCurvedList"/>
    <dgm:cxn modelId="{9C6566D3-712D-4A50-9BBA-E7FAB26AF95E}" srcId="{45CAC326-B6E6-45AB-B6F1-7E0EC78A6D95}" destId="{54C323A7-4F7E-4ECD-9481-23DF2920A377}" srcOrd="2" destOrd="0" parTransId="{4567555D-4631-47D1-8097-859879F2AC49}" sibTransId="{05702C62-5B4F-4201-B55E-3A6A42913584}"/>
    <dgm:cxn modelId="{1304FF9A-568B-418A-9B5F-2333C372A7C2}" type="presOf" srcId="{45CAC326-B6E6-45AB-B6F1-7E0EC78A6D95}" destId="{E9EC5F46-BAC3-4CBD-B3BC-C3EE33972FF6}" srcOrd="0" destOrd="0" presId="urn:microsoft.com/office/officeart/2008/layout/VerticalCurvedList"/>
    <dgm:cxn modelId="{087CF3E9-8586-4CFE-90CE-EFD8A1887FAD}" type="presOf" srcId="{B6AED371-FB72-4A04-A27F-6131949AF89E}" destId="{03A8A171-AB3A-4617-A8CA-DB7A5C5665CF}" srcOrd="0" destOrd="0" presId="urn:microsoft.com/office/officeart/2008/layout/VerticalCurvedList"/>
    <dgm:cxn modelId="{796D6F7C-C4A6-486F-BDC1-471A0852505C}" srcId="{45CAC326-B6E6-45AB-B6F1-7E0EC78A6D95}" destId="{B6AED371-FB72-4A04-A27F-6131949AF89E}" srcOrd="0" destOrd="0" parTransId="{D398E719-BBE4-4151-B02C-0155403CD3CF}" sibTransId="{276B0E84-E5C8-4F93-8330-BA866257F3A2}"/>
    <dgm:cxn modelId="{13215C7C-A4E0-4785-AE0F-0742FE1691CD}" type="presOf" srcId="{276B0E84-E5C8-4F93-8330-BA866257F3A2}" destId="{A18FF341-86CE-494D-B60B-AAD1E790FC1E}" srcOrd="0" destOrd="0" presId="urn:microsoft.com/office/officeart/2008/layout/VerticalCurvedList"/>
    <dgm:cxn modelId="{D88811D6-34E5-40CB-9627-4EECB8C402B6}" type="presOf" srcId="{BB6CC230-558C-4068-959D-361BCEB20B29}" destId="{101D1F31-4D52-4369-8547-9A0CEBBA8383}" srcOrd="0" destOrd="0" presId="urn:microsoft.com/office/officeart/2008/layout/VerticalCurvedList"/>
    <dgm:cxn modelId="{C30248D4-D3F8-4EF8-B410-0150A5717E3A}" type="presParOf" srcId="{E9EC5F46-BAC3-4CBD-B3BC-C3EE33972FF6}" destId="{8E25AF3E-1E51-498A-99FE-2BA3C1749EC2}" srcOrd="0" destOrd="0" presId="urn:microsoft.com/office/officeart/2008/layout/VerticalCurvedList"/>
    <dgm:cxn modelId="{F362C48C-CE0F-46BA-8791-51938B4CC7DF}" type="presParOf" srcId="{8E25AF3E-1E51-498A-99FE-2BA3C1749EC2}" destId="{5931EE8C-DB23-4938-8579-49180CB67649}" srcOrd="0" destOrd="0" presId="urn:microsoft.com/office/officeart/2008/layout/VerticalCurvedList"/>
    <dgm:cxn modelId="{AB159BA2-3A41-48B9-9FBB-8DC36A1DB21D}" type="presParOf" srcId="{5931EE8C-DB23-4938-8579-49180CB67649}" destId="{8C00AF9C-C3A8-44B9-B5CF-CEF1CA498B84}" srcOrd="0" destOrd="0" presId="urn:microsoft.com/office/officeart/2008/layout/VerticalCurvedList"/>
    <dgm:cxn modelId="{6D9E74AB-2A69-4AE0-BD60-BA8799E495E4}" type="presParOf" srcId="{5931EE8C-DB23-4938-8579-49180CB67649}" destId="{A18FF341-86CE-494D-B60B-AAD1E790FC1E}" srcOrd="1" destOrd="0" presId="urn:microsoft.com/office/officeart/2008/layout/VerticalCurvedList"/>
    <dgm:cxn modelId="{B299395F-7774-4658-90A8-E2B388F39C18}" type="presParOf" srcId="{5931EE8C-DB23-4938-8579-49180CB67649}" destId="{04A9FEE9-B342-4EA8-834F-89603242912C}" srcOrd="2" destOrd="0" presId="urn:microsoft.com/office/officeart/2008/layout/VerticalCurvedList"/>
    <dgm:cxn modelId="{B56F89CA-6C66-4B0A-BB6D-FB016BF1088C}" type="presParOf" srcId="{5931EE8C-DB23-4938-8579-49180CB67649}" destId="{4864BC92-65DB-4B67-90B8-B89288C76285}" srcOrd="3" destOrd="0" presId="urn:microsoft.com/office/officeart/2008/layout/VerticalCurvedList"/>
    <dgm:cxn modelId="{197C55CD-4E59-4E08-A406-BC4EA25A9646}" type="presParOf" srcId="{8E25AF3E-1E51-498A-99FE-2BA3C1749EC2}" destId="{03A8A171-AB3A-4617-A8CA-DB7A5C5665CF}" srcOrd="1" destOrd="0" presId="urn:microsoft.com/office/officeart/2008/layout/VerticalCurvedList"/>
    <dgm:cxn modelId="{1CF531A3-9B8B-45AE-B10C-774812732171}" type="presParOf" srcId="{8E25AF3E-1E51-498A-99FE-2BA3C1749EC2}" destId="{71C611A9-C25D-4550-892C-EC41862AAF9E}" srcOrd="2" destOrd="0" presId="urn:microsoft.com/office/officeart/2008/layout/VerticalCurvedList"/>
    <dgm:cxn modelId="{E5F87CA4-1F54-4E04-A549-7CA066C48809}" type="presParOf" srcId="{71C611A9-C25D-4550-892C-EC41862AAF9E}" destId="{240C93F5-BBB0-41A8-BD4E-0DACAD9B2FF4}" srcOrd="0" destOrd="0" presId="urn:microsoft.com/office/officeart/2008/layout/VerticalCurvedList"/>
    <dgm:cxn modelId="{C7FCD6DB-3E25-454D-91E2-913330A45501}" type="presParOf" srcId="{8E25AF3E-1E51-498A-99FE-2BA3C1749EC2}" destId="{101D1F31-4D52-4369-8547-9A0CEBBA8383}" srcOrd="3" destOrd="0" presId="urn:microsoft.com/office/officeart/2008/layout/VerticalCurvedList"/>
    <dgm:cxn modelId="{0CE171E6-8D4F-4C7C-91C5-2927F07B828D}" type="presParOf" srcId="{8E25AF3E-1E51-498A-99FE-2BA3C1749EC2}" destId="{FEB078EC-F446-49B5-9FB2-55A052D02BAD}" srcOrd="4" destOrd="0" presId="urn:microsoft.com/office/officeart/2008/layout/VerticalCurvedList"/>
    <dgm:cxn modelId="{E99ACDE2-0617-4B56-BDC9-F3E601AF4D94}" type="presParOf" srcId="{FEB078EC-F446-49B5-9FB2-55A052D02BAD}" destId="{99EC489B-E665-4F4D-BD2C-8AFF82D5283E}" srcOrd="0" destOrd="0" presId="urn:microsoft.com/office/officeart/2008/layout/VerticalCurvedList"/>
    <dgm:cxn modelId="{4A651A31-72FB-430D-97F0-FA3D9054CC51}" type="presParOf" srcId="{8E25AF3E-1E51-498A-99FE-2BA3C1749EC2}" destId="{2EAC7531-C06C-48D2-A2B4-4A22E0EE565C}" srcOrd="5" destOrd="0" presId="urn:microsoft.com/office/officeart/2008/layout/VerticalCurvedList"/>
    <dgm:cxn modelId="{7BF658B4-01FB-4386-A124-92356D5042E5}" type="presParOf" srcId="{8E25AF3E-1E51-498A-99FE-2BA3C1749EC2}" destId="{F6B114A2-86EF-4D01-A037-75EBE12C0676}" srcOrd="6" destOrd="0" presId="urn:microsoft.com/office/officeart/2008/layout/VerticalCurvedList"/>
    <dgm:cxn modelId="{25E1DEAB-262A-45E8-B8E0-E7C1F39196ED}" type="presParOf" srcId="{F6B114A2-86EF-4D01-A037-75EBE12C0676}" destId="{C0F6712F-F6E1-485E-804A-D09148B5D8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F341-86CE-494D-B60B-AAD1E790FC1E}">
      <dsp:nvSpPr>
        <dsp:cNvPr id="0" name=""/>
        <dsp:cNvSpPr/>
      </dsp:nvSpPr>
      <dsp:spPr>
        <a:xfrm>
          <a:off x="-4603348" y="-705778"/>
          <a:ext cx="5483522" cy="5483522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8A171-AB3A-4617-A8CA-DB7A5C5665CF}">
      <dsp:nvSpPr>
        <dsp:cNvPr id="0" name=""/>
        <dsp:cNvSpPr/>
      </dsp:nvSpPr>
      <dsp:spPr>
        <a:xfrm>
          <a:off x="385274" y="254416"/>
          <a:ext cx="7631875" cy="509158"/>
        </a:xfrm>
        <a:prstGeom prst="rect">
          <a:avLst/>
        </a:prstGeom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1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Registrazione delle operazioni di fertilizzazione azotata</a:t>
          </a:r>
          <a:endParaRPr lang="it-IT" sz="1800" b="1" kern="1200" dirty="0"/>
        </a:p>
      </dsp:txBody>
      <dsp:txXfrm>
        <a:off x="385274" y="254416"/>
        <a:ext cx="7631875" cy="509158"/>
      </dsp:txXfrm>
    </dsp:sp>
    <dsp:sp modelId="{240C93F5-BBB0-41A8-BD4E-0DACAD9B2FF4}">
      <dsp:nvSpPr>
        <dsp:cNvPr id="0" name=""/>
        <dsp:cNvSpPr/>
      </dsp:nvSpPr>
      <dsp:spPr>
        <a:xfrm>
          <a:off x="67050" y="190771"/>
          <a:ext cx="636448" cy="6364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D1F31-4D52-4369-8547-9A0CEBBA8383}">
      <dsp:nvSpPr>
        <dsp:cNvPr id="0" name=""/>
        <dsp:cNvSpPr/>
      </dsp:nvSpPr>
      <dsp:spPr>
        <a:xfrm>
          <a:off x="750122" y="1017910"/>
          <a:ext cx="7267027" cy="509158"/>
        </a:xfrm>
        <a:prstGeom prst="rect">
          <a:avLst/>
        </a:prstGeom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1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Stoccaggio in impianti adeguati</a:t>
          </a:r>
          <a:endParaRPr lang="it-IT" sz="1800" b="1" kern="1200" dirty="0"/>
        </a:p>
      </dsp:txBody>
      <dsp:txXfrm>
        <a:off x="750122" y="1017910"/>
        <a:ext cx="7267027" cy="509158"/>
      </dsp:txXfrm>
    </dsp:sp>
    <dsp:sp modelId="{99EC489B-E665-4F4D-BD2C-8AFF82D5283E}">
      <dsp:nvSpPr>
        <dsp:cNvPr id="0" name=""/>
        <dsp:cNvSpPr/>
      </dsp:nvSpPr>
      <dsp:spPr>
        <a:xfrm>
          <a:off x="431898" y="954265"/>
          <a:ext cx="636448" cy="6364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C7531-C06C-48D2-A2B4-4A22E0EE565C}">
      <dsp:nvSpPr>
        <dsp:cNvPr id="0" name=""/>
        <dsp:cNvSpPr/>
      </dsp:nvSpPr>
      <dsp:spPr>
        <a:xfrm>
          <a:off x="862101" y="1781403"/>
          <a:ext cx="7155048" cy="509158"/>
        </a:xfrm>
        <a:prstGeom prst="rect">
          <a:avLst/>
        </a:prstGeom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1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Massimo apporto azotato (170 kg/ha/anno)</a:t>
          </a:r>
          <a:endParaRPr lang="it-IT" sz="1800" b="1" kern="1200" dirty="0"/>
        </a:p>
      </dsp:txBody>
      <dsp:txXfrm>
        <a:off x="862101" y="1781403"/>
        <a:ext cx="7155048" cy="509158"/>
      </dsp:txXfrm>
    </dsp:sp>
    <dsp:sp modelId="{C0F6712F-F6E1-485E-804A-D09148B5D886}">
      <dsp:nvSpPr>
        <dsp:cNvPr id="0" name=""/>
        <dsp:cNvSpPr/>
      </dsp:nvSpPr>
      <dsp:spPr>
        <a:xfrm>
          <a:off x="543877" y="1717758"/>
          <a:ext cx="636448" cy="6364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2848F-EB22-41E0-8A80-7CA849A020BC}">
      <dsp:nvSpPr>
        <dsp:cNvPr id="0" name=""/>
        <dsp:cNvSpPr/>
      </dsp:nvSpPr>
      <dsp:spPr>
        <a:xfrm>
          <a:off x="750122" y="2544897"/>
          <a:ext cx="7267027" cy="509158"/>
        </a:xfrm>
        <a:prstGeom prst="rect">
          <a:avLst/>
        </a:prstGeom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1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Divieti e limiti spaziali nell’uso degli effluenti</a:t>
          </a:r>
          <a:endParaRPr lang="it-IT" sz="1800" b="1" kern="1200" dirty="0"/>
        </a:p>
      </dsp:txBody>
      <dsp:txXfrm>
        <a:off x="750122" y="2544897"/>
        <a:ext cx="7267027" cy="509158"/>
      </dsp:txXfrm>
    </dsp:sp>
    <dsp:sp modelId="{9E6A8B27-3CBC-4AA3-890F-89987E666A9B}">
      <dsp:nvSpPr>
        <dsp:cNvPr id="0" name=""/>
        <dsp:cNvSpPr/>
      </dsp:nvSpPr>
      <dsp:spPr>
        <a:xfrm>
          <a:off x="431898" y="2481252"/>
          <a:ext cx="636448" cy="6364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82AC6-EFBE-4EF8-B256-3F4F83588889}">
      <dsp:nvSpPr>
        <dsp:cNvPr id="0" name=""/>
        <dsp:cNvSpPr/>
      </dsp:nvSpPr>
      <dsp:spPr>
        <a:xfrm>
          <a:off x="385274" y="3308390"/>
          <a:ext cx="7631875" cy="509158"/>
        </a:xfrm>
        <a:prstGeom prst="rect">
          <a:avLst/>
        </a:prstGeom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1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Obblighi amministrativi (Comunicazione e PUA, AIA)</a:t>
          </a:r>
          <a:endParaRPr lang="it-IT" sz="1800" b="1" kern="1200" dirty="0"/>
        </a:p>
      </dsp:txBody>
      <dsp:txXfrm>
        <a:off x="385274" y="3308390"/>
        <a:ext cx="7631875" cy="509158"/>
      </dsp:txXfrm>
    </dsp:sp>
    <dsp:sp modelId="{5AF492BA-6F84-45E3-BF67-A28852B60FCC}">
      <dsp:nvSpPr>
        <dsp:cNvPr id="0" name=""/>
        <dsp:cNvSpPr/>
      </dsp:nvSpPr>
      <dsp:spPr>
        <a:xfrm>
          <a:off x="67050" y="3244746"/>
          <a:ext cx="636448" cy="6364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F341-86CE-494D-B60B-AAD1E790FC1E}">
      <dsp:nvSpPr>
        <dsp:cNvPr id="0" name=""/>
        <dsp:cNvSpPr/>
      </dsp:nvSpPr>
      <dsp:spPr>
        <a:xfrm>
          <a:off x="-4603348" y="-705778"/>
          <a:ext cx="5483522" cy="5483522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8A171-AB3A-4617-A8CA-DB7A5C5665CF}">
      <dsp:nvSpPr>
        <dsp:cNvPr id="0" name=""/>
        <dsp:cNvSpPr/>
      </dsp:nvSpPr>
      <dsp:spPr>
        <a:xfrm>
          <a:off x="566069" y="407196"/>
          <a:ext cx="7236765" cy="814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42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Registrazione delle operazioni di fertilizzazione azotata</a:t>
          </a:r>
          <a:endParaRPr lang="it-IT" sz="1800" b="1" kern="1200" dirty="0"/>
        </a:p>
      </dsp:txBody>
      <dsp:txXfrm>
        <a:off x="566069" y="407196"/>
        <a:ext cx="7236765" cy="814393"/>
      </dsp:txXfrm>
    </dsp:sp>
    <dsp:sp modelId="{240C93F5-BBB0-41A8-BD4E-0DACAD9B2FF4}">
      <dsp:nvSpPr>
        <dsp:cNvPr id="0" name=""/>
        <dsp:cNvSpPr/>
      </dsp:nvSpPr>
      <dsp:spPr>
        <a:xfrm>
          <a:off x="57073" y="305397"/>
          <a:ext cx="1017991" cy="1017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D1F31-4D52-4369-8547-9A0CEBBA8383}">
      <dsp:nvSpPr>
        <dsp:cNvPr id="0" name=""/>
        <dsp:cNvSpPr/>
      </dsp:nvSpPr>
      <dsp:spPr>
        <a:xfrm>
          <a:off x="862101" y="1628786"/>
          <a:ext cx="6940734" cy="814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42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Stessi Impegni previsti per le ZVN (CGO 1)</a:t>
          </a:r>
          <a:endParaRPr lang="it-IT" sz="1800" b="1" kern="1200" dirty="0"/>
        </a:p>
      </dsp:txBody>
      <dsp:txXfrm>
        <a:off x="862101" y="1628786"/>
        <a:ext cx="6940734" cy="814393"/>
      </dsp:txXfrm>
    </dsp:sp>
    <dsp:sp modelId="{99EC489B-E665-4F4D-BD2C-8AFF82D5283E}">
      <dsp:nvSpPr>
        <dsp:cNvPr id="0" name=""/>
        <dsp:cNvSpPr/>
      </dsp:nvSpPr>
      <dsp:spPr>
        <a:xfrm>
          <a:off x="353105" y="1526987"/>
          <a:ext cx="1017991" cy="1017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C7531-C06C-48D2-A2B4-4A22E0EE565C}">
      <dsp:nvSpPr>
        <dsp:cNvPr id="0" name=""/>
        <dsp:cNvSpPr/>
      </dsp:nvSpPr>
      <dsp:spPr>
        <a:xfrm>
          <a:off x="566069" y="2850376"/>
          <a:ext cx="7236765" cy="814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42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Massimo apporto azotato (340 kg/ha/anno)</a:t>
          </a:r>
          <a:endParaRPr lang="it-IT" sz="1800" b="1" kern="1200" dirty="0"/>
        </a:p>
      </dsp:txBody>
      <dsp:txXfrm>
        <a:off x="566069" y="2850376"/>
        <a:ext cx="7236765" cy="814393"/>
      </dsp:txXfrm>
    </dsp:sp>
    <dsp:sp modelId="{C0F6712F-F6E1-485E-804A-D09148B5D886}">
      <dsp:nvSpPr>
        <dsp:cNvPr id="0" name=""/>
        <dsp:cNvSpPr/>
      </dsp:nvSpPr>
      <dsp:spPr>
        <a:xfrm>
          <a:off x="57073" y="2748577"/>
          <a:ext cx="1017991" cy="1017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508BB-736A-4A71-9060-E4CB313AFB38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3B8D9-A7FA-4763-89F1-AD3F7B284F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67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323528" y="5978024"/>
            <a:ext cx="417646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Rete Rurale Nazionale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Autorità di gestione: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Ministero delle politiche agricole alimentari e forestali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Via XX Settembre, 20 – Roma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reterurale@politicheagricole.it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www.reterurale.it  - @reterurale </a:t>
            </a:r>
            <a:r>
              <a:rPr lang="it-IT" sz="8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www.facebook.com/reterurale</a:t>
            </a:r>
          </a:p>
          <a:p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9297-5456-4FF4-9412-05ACD62DF9DA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323528" y="5978024"/>
            <a:ext cx="417646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Rete Rurale Nazionale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Autorità di gestione: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Ministero delle politiche agricole alimentari e forestali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Via XX Settembre, 20 – Roma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reterurale@politicheagricole.it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www.reterurale.it  - @reterurale </a:t>
            </a:r>
            <a:r>
              <a:rPr lang="it-IT" sz="8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www.facebook.com/reterurale</a:t>
            </a:r>
          </a:p>
          <a:p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9297-5456-4FF4-9412-05ACD62DF9DA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56793"/>
            <a:ext cx="4040188" cy="61808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204863"/>
            <a:ext cx="4040188" cy="3921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204863"/>
            <a:ext cx="4041775" cy="3921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9297-5456-4FF4-9412-05ACD62DF9DA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9297-5456-4FF4-9412-05ACD62DF9DA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9297-5456-4FF4-9412-05ACD62DF9DA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9297-5456-4FF4-9412-05ACD62DF9DA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9297-5456-4FF4-9412-05ACD62DF9DA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E9297-5456-4FF4-9412-05ACD62DF9DA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logoIsmeaTrasparente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63688" y="234135"/>
            <a:ext cx="648072" cy="5164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259632" y="4772744"/>
            <a:ext cx="6400800" cy="17526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Criteri, norme e requisiti di base per accedere ai finanziamenti della PAC</a:t>
            </a:r>
            <a:endParaRPr lang="it-IT" sz="2800" dirty="0"/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171061" y="728700"/>
            <a:ext cx="8229600" cy="1075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4400" dirty="0" smtClean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BASELINE</a:t>
            </a:r>
            <a:endParaRPr lang="it-IT" sz="4400" dirty="0">
              <a:ln/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96818"/>
            <a:ext cx="4392488" cy="292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18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107954"/>
              </p:ext>
            </p:extLst>
          </p:nvPr>
        </p:nvGraphicFramePr>
        <p:xfrm>
          <a:off x="1071538" y="1785926"/>
          <a:ext cx="785814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ttangolo 18"/>
          <p:cNvSpPr/>
          <p:nvPr/>
        </p:nvSpPr>
        <p:spPr>
          <a:xfrm rot="20027079">
            <a:off x="3314767" y="4280130"/>
            <a:ext cx="10290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ECCETTO</a:t>
            </a:r>
            <a:endParaRPr lang="it-IT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-71470" y="2857496"/>
            <a:ext cx="150016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AZOTO, </a:t>
            </a:r>
          </a:p>
          <a:p>
            <a:pPr algn="ctr"/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FOSFORO</a:t>
            </a:r>
          </a:p>
          <a:p>
            <a:pPr algn="ctr"/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 </a:t>
            </a:r>
          </a:p>
          <a:p>
            <a:pPr algn="ctr"/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ZO</a:t>
            </a:r>
          </a:p>
          <a:p>
            <a:pPr algn="ctr"/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(RM </a:t>
            </a:r>
            <a:r>
              <a:rPr lang="it-IT" sz="20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Fert</a:t>
            </a:r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)</a:t>
            </a:r>
            <a:endParaRPr lang="it-IT" sz="20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467544" y="748144"/>
            <a:ext cx="8229600" cy="107543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it-IT" sz="4400" dirty="0" smtClean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FERTILIZZANTI</a:t>
            </a:r>
            <a:endParaRPr lang="it-IT" sz="4400" dirty="0">
              <a:ln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8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4932040" y="5373216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A cura di:</a:t>
            </a:r>
          </a:p>
          <a:p>
            <a:pPr algn="r"/>
            <a:r>
              <a:rPr lang="it-IT" b="1" dirty="0" smtClean="0"/>
              <a:t>Dr. Paolo Tosi</a:t>
            </a:r>
          </a:p>
          <a:p>
            <a:pPr algn="r"/>
            <a:r>
              <a:rPr lang="it-IT" sz="1200" dirty="0"/>
              <a:t>C</a:t>
            </a:r>
            <a:r>
              <a:rPr lang="it-IT" sz="1200" dirty="0" smtClean="0"/>
              <a:t>onsulente SIN per </a:t>
            </a:r>
            <a:r>
              <a:rPr lang="it-IT" sz="1200" dirty="0"/>
              <a:t>la condizionalità a livello di coordinamento degli Organismi Pagatori e supporto al </a:t>
            </a:r>
            <a:r>
              <a:rPr lang="it-IT" sz="1200" dirty="0" err="1"/>
              <a:t>MiPAAF</a:t>
            </a:r>
            <a:endParaRPr lang="it-IT" sz="1200" dirty="0"/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446856" y="404664"/>
            <a:ext cx="8229600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dirty="0" smtClean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PRIMA SESSIONE: </a:t>
            </a:r>
            <a:r>
              <a:rPr lang="it-IT" sz="4400" dirty="0" smtClean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FERTILIZZANTI</a:t>
            </a:r>
          </a:p>
          <a:p>
            <a:pPr>
              <a:lnSpc>
                <a:spcPct val="150000"/>
              </a:lnSpc>
            </a:pPr>
            <a:endParaRPr lang="it-IT" sz="4400" dirty="0">
              <a:ln/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30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748144"/>
            <a:ext cx="8229600" cy="107543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it-IT" sz="4400" dirty="0" smtClean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FERTILIZZANTI</a:t>
            </a:r>
            <a:endParaRPr lang="it-IT" sz="4400" dirty="0">
              <a:ln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276351"/>
              </p:ext>
            </p:extLst>
          </p:nvPr>
        </p:nvGraphicFramePr>
        <p:xfrm>
          <a:off x="857224" y="1785926"/>
          <a:ext cx="8072462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ttangolo 14"/>
          <p:cNvSpPr/>
          <p:nvPr/>
        </p:nvSpPr>
        <p:spPr>
          <a:xfrm>
            <a:off x="0" y="2786058"/>
            <a:ext cx="1500166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NITRATI </a:t>
            </a:r>
          </a:p>
          <a:p>
            <a:pPr algn="ctr"/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DA EFFLUENTI</a:t>
            </a:r>
          </a:p>
          <a:p>
            <a:pPr algn="ctr"/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</a:t>
            </a:r>
          </a:p>
          <a:p>
            <a:pPr algn="ctr"/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ZVN</a:t>
            </a:r>
          </a:p>
          <a:p>
            <a:pPr algn="ctr"/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(CGO 1)</a:t>
            </a:r>
            <a:endParaRPr lang="it-IT" sz="20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8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Controlli </a:t>
            </a:r>
            <a:r>
              <a:rPr lang="it-IT" dirty="0" err="1" smtClean="0"/>
              <a:t>1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Analisi consistenza territoriale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0"/>
            <a:ext cx="8534400" cy="18647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Controlli </a:t>
            </a:r>
            <a:r>
              <a:rPr lang="it-IT" dirty="0" err="1" smtClean="0"/>
              <a:t>2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Obblighi agronomici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0"/>
            <a:ext cx="6830457" cy="41327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Controlli </a:t>
            </a:r>
            <a:r>
              <a:rPr lang="it-IT" dirty="0" err="1" smtClean="0"/>
              <a:t>3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Controllo </a:t>
            </a:r>
            <a:r>
              <a:rPr lang="it-IT" dirty="0" err="1" smtClean="0"/>
              <a:t>N</a:t>
            </a:r>
            <a:r>
              <a:rPr lang="it-IT" dirty="0" smtClean="0"/>
              <a:t> amministrativo stoccaggi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33600"/>
            <a:ext cx="7307616" cy="40131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Controlli </a:t>
            </a:r>
            <a:r>
              <a:rPr lang="it-IT" dirty="0" err="1" smtClean="0"/>
              <a:t>4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Controllo </a:t>
            </a:r>
            <a:r>
              <a:rPr lang="it-IT" dirty="0" err="1" smtClean="0"/>
              <a:t>N</a:t>
            </a:r>
            <a:r>
              <a:rPr lang="it-IT" dirty="0" smtClean="0"/>
              <a:t> amministrativo stoccaggi </a:t>
            </a:r>
            <a:r>
              <a:rPr lang="it-IT" dirty="0" err="1" smtClean="0"/>
              <a:t>2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2164577"/>
            <a:ext cx="7696200" cy="41035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Controlli </a:t>
            </a:r>
            <a:r>
              <a:rPr lang="it-IT" dirty="0" err="1" smtClean="0"/>
              <a:t>5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Specificità regionali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83586"/>
            <a:ext cx="8534400" cy="20249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Controlli </a:t>
            </a:r>
            <a:r>
              <a:rPr lang="it-IT" dirty="0" err="1" smtClean="0"/>
              <a:t>6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Allevamenti allo stato brado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2133600"/>
            <a:ext cx="6246544" cy="4256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131</Words>
  <Application>Microsoft Office PowerPoint</Application>
  <PresentationFormat>Presentazione su schermo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Presentazione standard di PowerPoint</vt:lpstr>
      <vt:lpstr>Presentazione standard di PowerPoint</vt:lpstr>
      <vt:lpstr>FERTILIZZANTI</vt:lpstr>
      <vt:lpstr>Controlli 1 Analisi consistenza territoriale</vt:lpstr>
      <vt:lpstr>Controlli 2 Obblighi agronomici</vt:lpstr>
      <vt:lpstr>Controlli 3 Controllo N amministrativo stoccaggi</vt:lpstr>
      <vt:lpstr>Controlli 4 Controllo N amministrativo stoccaggi 2</vt:lpstr>
      <vt:lpstr>Controlli 5 Specificità regionali</vt:lpstr>
      <vt:lpstr>Controlli 6 Allevamenti allo stato brado</vt:lpstr>
      <vt:lpstr>FERTILIZZANTI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Ruberto</dc:creator>
  <cp:lastModifiedBy>Luca Moavero</cp:lastModifiedBy>
  <cp:revision>89</cp:revision>
  <dcterms:created xsi:type="dcterms:W3CDTF">2017-02-07T08:07:44Z</dcterms:created>
  <dcterms:modified xsi:type="dcterms:W3CDTF">2017-02-07T08:45:07Z</dcterms:modified>
</cp:coreProperties>
</file>